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notesSlides/notesSlide8.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0" r:id="rId1"/>
  </p:sldMasterIdLst>
  <p:notesMasterIdLst>
    <p:notesMasterId r:id="rId20"/>
  </p:notesMasterIdLst>
  <p:sldIdLst>
    <p:sldId id="311" r:id="rId2"/>
    <p:sldId id="334" r:id="rId3"/>
    <p:sldId id="315" r:id="rId4"/>
    <p:sldId id="323" r:id="rId5"/>
    <p:sldId id="324" r:id="rId6"/>
    <p:sldId id="349" r:id="rId7"/>
    <p:sldId id="350" r:id="rId8"/>
    <p:sldId id="337" r:id="rId9"/>
    <p:sldId id="351" r:id="rId10"/>
    <p:sldId id="356" r:id="rId11"/>
    <p:sldId id="355" r:id="rId12"/>
    <p:sldId id="357" r:id="rId13"/>
    <p:sldId id="338" r:id="rId14"/>
    <p:sldId id="353" r:id="rId15"/>
    <p:sldId id="344" r:id="rId16"/>
    <p:sldId id="348" r:id="rId17"/>
    <p:sldId id="340" r:id="rId18"/>
    <p:sldId id="341" r:id="rId19"/>
  </p:sldIdLst>
  <p:sldSz cx="6858000" cy="9144000" type="screen4x3"/>
  <p:notesSz cx="700405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33"/>
    <a:srgbClr val="FF0000"/>
    <a:srgbClr val="FFFF00"/>
    <a:srgbClr val="FF3300"/>
    <a:srgbClr val="3399FF"/>
    <a:srgbClr val="FFFFCC"/>
    <a:srgbClr val="33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8" autoAdjust="0"/>
    <p:restoredTop sz="94600"/>
  </p:normalViewPr>
  <p:slideViewPr>
    <p:cSldViewPr>
      <p:cViewPr>
        <p:scale>
          <a:sx n="66" d="100"/>
          <a:sy n="66" d="100"/>
        </p:scale>
        <p:origin x="-1482" y="396"/>
      </p:cViewPr>
      <p:guideLst>
        <p:guide orient="horz" pos="2880"/>
        <p:guide pos="2160"/>
      </p:guideLst>
    </p:cSldViewPr>
  </p:slideViewPr>
  <p:notesTextViewPr>
    <p:cViewPr>
      <p:scale>
        <a:sx n="66" d="100"/>
        <a:sy n="66"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jpeg"/><Relationship Id="rId1" Type="http://schemas.openxmlformats.org/officeDocument/2006/relationships/image" Target="../media/image22.png"/><Relationship Id="rId6" Type="http://schemas.openxmlformats.org/officeDocument/2006/relationships/image" Target="../media/image25.png"/><Relationship Id="rId5" Type="http://schemas.openxmlformats.org/officeDocument/2006/relationships/image" Target="../media/image9.png"/><Relationship Id="rId4" Type="http://schemas.openxmlformats.org/officeDocument/2006/relationships/image" Target="../media/image24.png"/></Relationships>
</file>

<file path=ppt/diagrams/_rels/data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 Id="rId4"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EC5886-4C5E-4F86-BD0B-20E2487BC3DE}" type="doc">
      <dgm:prSet loTypeId="urn:microsoft.com/office/officeart/2005/8/layout/bList2" loCatId="list" qsTypeId="urn:microsoft.com/office/officeart/2005/8/quickstyle/3d2" qsCatId="3D" csTypeId="urn:microsoft.com/office/officeart/2005/8/colors/colorful2" csCatId="colorful" phldr="1"/>
      <dgm:spPr/>
      <dgm:t>
        <a:bodyPr/>
        <a:lstStyle/>
        <a:p>
          <a:endParaRPr lang="es-MX"/>
        </a:p>
      </dgm:t>
    </dgm:pt>
    <dgm:pt modelId="{C9CF5615-C09E-47E6-8912-515BF0930A41}">
      <dgm:prSet phldrT="[Texto]" custT="1">
        <dgm:style>
          <a:lnRef idx="0">
            <a:schemeClr val="dk1"/>
          </a:lnRef>
          <a:fillRef idx="3">
            <a:schemeClr val="dk1"/>
          </a:fillRef>
          <a:effectRef idx="3">
            <a:schemeClr val="dk1"/>
          </a:effectRef>
          <a:fontRef idx="minor">
            <a:schemeClr val="lt1"/>
          </a:fontRef>
        </dgm:style>
      </dgm:prSet>
      <dgm:spPr/>
      <dgm:t>
        <a:bodyPr/>
        <a:lstStyle/>
        <a:p>
          <a:pPr algn="ctr"/>
          <a:r>
            <a:rPr lang="es-ES" sz="1000" b="1" cap="none" spc="0" dirty="0" smtClean="0">
              <a:ln/>
              <a:solidFill>
                <a:srgbClr val="FFFF00"/>
              </a:solidFill>
              <a:effectLst>
                <a:outerShdw blurRad="38100" dist="38100" dir="2700000" algn="tl">
                  <a:srgbClr val="000000">
                    <a:alpha val="43137"/>
                  </a:srgbClr>
                </a:outerShdw>
              </a:effectLst>
              <a:latin typeface="Calibri" pitchFamily="34" charset="0"/>
            </a:rPr>
            <a:t>ORGANIZACIÓN</a:t>
          </a:r>
        </a:p>
        <a:p>
          <a:pPr algn="ctr"/>
          <a:r>
            <a:rPr lang="es-ES" sz="900" b="1" cap="none" spc="0" dirty="0" smtClean="0">
              <a:ln/>
              <a:solidFill>
                <a:srgbClr val="FFFF00"/>
              </a:solidFill>
              <a:effectLst>
                <a:outerShdw blurRad="38100" dist="38100" dir="2700000" algn="tl">
                  <a:srgbClr val="000000">
                    <a:alpha val="43137"/>
                  </a:srgbClr>
                </a:outerShdw>
              </a:effectLst>
              <a:latin typeface="Calibri" pitchFamily="34" charset="0"/>
            </a:rPr>
            <a:t>ARCHIVOS</a:t>
          </a:r>
        </a:p>
      </dgm:t>
    </dgm:pt>
    <dgm:pt modelId="{0617B922-40E3-4500-B895-7619698E0471}" type="parTrans" cxnId="{9F03361B-F7B3-444D-9063-19670435C2C0}">
      <dgm:prSet/>
      <dgm:spPr/>
      <dgm:t>
        <a:bodyPr/>
        <a:lstStyle/>
        <a:p>
          <a:endParaRPr lang="es-MX" sz="1100" b="0">
            <a:solidFill>
              <a:schemeClr val="bg1"/>
            </a:solidFill>
            <a:effectLst>
              <a:outerShdw blurRad="38100" dist="38100" dir="2700000" algn="tl">
                <a:srgbClr val="000000">
                  <a:alpha val="43137"/>
                </a:srgbClr>
              </a:outerShdw>
            </a:effectLst>
            <a:latin typeface="Arial Narrow" pitchFamily="34" charset="0"/>
          </a:endParaRPr>
        </a:p>
      </dgm:t>
    </dgm:pt>
    <dgm:pt modelId="{58F13602-3995-4E09-9B5E-E823A22AD884}" type="sibTrans" cxnId="{9F03361B-F7B3-444D-9063-19670435C2C0}">
      <dgm:prSet/>
      <dgm:spPr/>
      <dgm:t>
        <a:bodyPr/>
        <a:lstStyle/>
        <a:p>
          <a:endParaRPr lang="es-MX" sz="1100" b="0">
            <a:solidFill>
              <a:schemeClr val="bg1"/>
            </a:solidFill>
            <a:effectLst>
              <a:outerShdw blurRad="38100" dist="38100" dir="2700000" algn="tl">
                <a:srgbClr val="000000">
                  <a:alpha val="43137"/>
                </a:srgbClr>
              </a:outerShdw>
            </a:effectLst>
            <a:latin typeface="Arial Narrow" pitchFamily="34" charset="0"/>
          </a:endParaRPr>
        </a:p>
      </dgm:t>
    </dgm:pt>
    <dgm:pt modelId="{78D123AE-64D5-49CD-A29A-367DFD14621B}">
      <dgm:prSet phldrT="[Texto]" custT="1">
        <dgm:style>
          <a:lnRef idx="0">
            <a:schemeClr val="dk1"/>
          </a:lnRef>
          <a:fillRef idx="3">
            <a:schemeClr val="dk1"/>
          </a:fillRef>
          <a:effectRef idx="3">
            <a:schemeClr val="dk1"/>
          </a:effectRef>
          <a:fontRef idx="minor">
            <a:schemeClr val="lt1"/>
          </a:fontRef>
        </dgm:style>
      </dgm:prSet>
      <dgm:spPr/>
      <dgm:t>
        <a:bodyPr/>
        <a:lstStyle/>
        <a:p>
          <a:pPr algn="ctr">
            <a:lnSpc>
              <a:spcPct val="100000"/>
            </a:lnSpc>
            <a:spcAft>
              <a:spcPts val="0"/>
            </a:spcAft>
          </a:pPr>
          <a:r>
            <a:rPr lang="es-ES" sz="1050" b="1" cap="none" spc="0" dirty="0" smtClean="0">
              <a:ln/>
              <a:solidFill>
                <a:srgbClr val="FFFF00"/>
              </a:solidFill>
              <a:effectLst>
                <a:outerShdw blurRad="38100" dist="38100" dir="2700000" algn="tl">
                  <a:srgbClr val="000000">
                    <a:alpha val="43137"/>
                  </a:srgbClr>
                </a:outerShdw>
              </a:effectLst>
              <a:latin typeface="Calibri" pitchFamily="34" charset="0"/>
            </a:rPr>
            <a:t>REINGENIERÍA</a:t>
          </a:r>
        </a:p>
        <a:p>
          <a:pPr algn="ctr">
            <a:lnSpc>
              <a:spcPct val="100000"/>
            </a:lnSpc>
            <a:spcAft>
              <a:spcPts val="0"/>
            </a:spcAft>
          </a:pPr>
          <a:r>
            <a:rPr lang="es-ES" sz="800" b="1" cap="none" spc="0" dirty="0" smtClean="0">
              <a:ln/>
              <a:solidFill>
                <a:srgbClr val="FFFF00"/>
              </a:solidFill>
              <a:effectLst>
                <a:outerShdw blurRad="38100" dist="38100" dir="2700000" algn="tl">
                  <a:srgbClr val="000000">
                    <a:alpha val="43137"/>
                  </a:srgbClr>
                </a:outerShdw>
              </a:effectLst>
              <a:latin typeface="Calibri" pitchFamily="34" charset="0"/>
            </a:rPr>
            <a:t>PROCESOS ARCHIVISTICOS</a:t>
          </a:r>
        </a:p>
      </dgm:t>
    </dgm:pt>
    <dgm:pt modelId="{7B128106-72C0-48EA-B281-4AE31F399027}" type="parTrans" cxnId="{8117E91E-36D0-44CA-A292-E8F25725BA01}">
      <dgm:prSet/>
      <dgm:spPr/>
      <dgm:t>
        <a:bodyPr/>
        <a:lstStyle/>
        <a:p>
          <a:endParaRPr lang="es-MX" sz="1100" b="0">
            <a:solidFill>
              <a:schemeClr val="bg1"/>
            </a:solidFill>
            <a:effectLst>
              <a:outerShdw blurRad="38100" dist="38100" dir="2700000" algn="tl">
                <a:srgbClr val="000000">
                  <a:alpha val="43137"/>
                </a:srgbClr>
              </a:outerShdw>
            </a:effectLst>
            <a:latin typeface="Arial Narrow" pitchFamily="34" charset="0"/>
          </a:endParaRPr>
        </a:p>
      </dgm:t>
    </dgm:pt>
    <dgm:pt modelId="{7949A6FA-0DD9-4F08-B825-DDFA29FAAAEE}" type="sibTrans" cxnId="{8117E91E-36D0-44CA-A292-E8F25725BA01}">
      <dgm:prSet/>
      <dgm:spPr/>
      <dgm:t>
        <a:bodyPr/>
        <a:lstStyle/>
        <a:p>
          <a:endParaRPr lang="es-MX" sz="1100" b="0">
            <a:solidFill>
              <a:schemeClr val="bg1"/>
            </a:solidFill>
            <a:effectLst>
              <a:outerShdw blurRad="38100" dist="38100" dir="2700000" algn="tl">
                <a:srgbClr val="000000">
                  <a:alpha val="43137"/>
                </a:srgbClr>
              </a:outerShdw>
            </a:effectLst>
            <a:latin typeface="Arial Narrow" pitchFamily="34" charset="0"/>
          </a:endParaRPr>
        </a:p>
      </dgm:t>
    </dgm:pt>
    <dgm:pt modelId="{7F2141BF-86E6-474B-820E-B4D2F7904C0B}">
      <dgm:prSet phldrT="[Texto]" custT="1">
        <dgm:style>
          <a:lnRef idx="0">
            <a:schemeClr val="dk1"/>
          </a:lnRef>
          <a:fillRef idx="3">
            <a:schemeClr val="dk1"/>
          </a:fillRef>
          <a:effectRef idx="3">
            <a:schemeClr val="dk1"/>
          </a:effectRef>
          <a:fontRef idx="minor">
            <a:schemeClr val="lt1"/>
          </a:fontRef>
        </dgm:style>
      </dgm:prSet>
      <dgm:spPr/>
      <dgm:t>
        <a:bodyPr/>
        <a:lstStyle/>
        <a:p>
          <a:pPr algn="ctr"/>
          <a:r>
            <a:rPr lang="es-ES" sz="900" b="1" dirty="0" smtClean="0">
              <a:ln/>
              <a:solidFill>
                <a:srgbClr val="FFFF00"/>
              </a:solidFill>
              <a:effectLst>
                <a:outerShdw blurRad="38100" dist="38100" dir="2700000" algn="tl">
                  <a:srgbClr val="000000">
                    <a:alpha val="43137"/>
                  </a:srgbClr>
                </a:outerShdw>
              </a:effectLst>
              <a:latin typeface="Calibri" pitchFamily="34" charset="0"/>
            </a:rPr>
            <a:t>ADMINISTRACIÓN </a:t>
          </a:r>
        </a:p>
        <a:p>
          <a:pPr algn="ctr"/>
          <a:r>
            <a:rPr lang="es-ES" sz="900" b="1" dirty="0" smtClean="0">
              <a:ln/>
              <a:solidFill>
                <a:srgbClr val="FFFF00"/>
              </a:solidFill>
              <a:effectLst>
                <a:outerShdw blurRad="38100" dist="38100" dir="2700000" algn="tl">
                  <a:srgbClr val="000000">
                    <a:alpha val="43137"/>
                  </a:srgbClr>
                </a:outerShdw>
              </a:effectLst>
              <a:latin typeface="Calibri" pitchFamily="34" charset="0"/>
            </a:rPr>
            <a:t>DOCUMENTAL </a:t>
          </a:r>
        </a:p>
      </dgm:t>
    </dgm:pt>
    <dgm:pt modelId="{56826AA7-22AD-498E-9F8A-DC871BB2808C}" type="parTrans" cxnId="{BD4A424A-571F-45BF-8943-3912C9E95D82}">
      <dgm:prSet/>
      <dgm:spPr/>
      <dgm:t>
        <a:bodyPr/>
        <a:lstStyle/>
        <a:p>
          <a:endParaRPr lang="es-MX" sz="1100" b="0">
            <a:solidFill>
              <a:schemeClr val="bg1"/>
            </a:solidFill>
            <a:effectLst>
              <a:outerShdw blurRad="38100" dist="38100" dir="2700000" algn="tl">
                <a:srgbClr val="000000">
                  <a:alpha val="43137"/>
                </a:srgbClr>
              </a:outerShdw>
            </a:effectLst>
            <a:latin typeface="Arial Narrow" pitchFamily="34" charset="0"/>
          </a:endParaRPr>
        </a:p>
      </dgm:t>
    </dgm:pt>
    <dgm:pt modelId="{DA1EFB61-FDB1-44E5-AFCD-D17834EEE38E}" type="sibTrans" cxnId="{BD4A424A-571F-45BF-8943-3912C9E95D82}">
      <dgm:prSet/>
      <dgm:spPr/>
      <dgm:t>
        <a:bodyPr/>
        <a:lstStyle/>
        <a:p>
          <a:endParaRPr lang="es-MX" sz="1100" b="0">
            <a:solidFill>
              <a:schemeClr val="bg1"/>
            </a:solidFill>
            <a:effectLst>
              <a:outerShdw blurRad="38100" dist="38100" dir="2700000" algn="tl">
                <a:srgbClr val="000000">
                  <a:alpha val="43137"/>
                </a:srgbClr>
              </a:outerShdw>
            </a:effectLst>
            <a:latin typeface="Arial Narrow" pitchFamily="34" charset="0"/>
          </a:endParaRPr>
        </a:p>
      </dgm:t>
    </dgm:pt>
    <dgm:pt modelId="{BCB61FEF-E9A0-4A3D-9738-33EEBE8ED459}">
      <dgm:prSet custT="1">
        <dgm:style>
          <a:lnRef idx="0">
            <a:schemeClr val="dk1"/>
          </a:lnRef>
          <a:fillRef idx="3">
            <a:schemeClr val="dk1"/>
          </a:fillRef>
          <a:effectRef idx="3">
            <a:schemeClr val="dk1"/>
          </a:effectRef>
          <a:fontRef idx="minor">
            <a:schemeClr val="lt1"/>
          </a:fontRef>
        </dgm:style>
      </dgm:prSet>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900" b="1" dirty="0" smtClean="0">
              <a:solidFill>
                <a:srgbClr val="FFFF00"/>
              </a:solidFill>
              <a:effectLst>
                <a:outerShdw blurRad="38100" dist="38100" dir="2700000" algn="tl">
                  <a:srgbClr val="000000">
                    <a:alpha val="43137"/>
                  </a:srgbClr>
                </a:outerShdw>
              </a:effectLst>
              <a:latin typeface="Calibri" pitchFamily="34" charset="0"/>
            </a:rPr>
            <a:t>CURSOS EN ARCHIVONOMIA</a:t>
          </a:r>
          <a:endParaRPr lang="es-MX" sz="900" b="1" dirty="0">
            <a:solidFill>
              <a:srgbClr val="FFFF00"/>
            </a:solidFill>
            <a:effectLst>
              <a:outerShdw blurRad="38100" dist="38100" dir="2700000" algn="tl">
                <a:srgbClr val="000000">
                  <a:alpha val="43137"/>
                </a:srgbClr>
              </a:outerShdw>
            </a:effectLst>
            <a:latin typeface="Calibri" pitchFamily="34" charset="0"/>
          </a:endParaRPr>
        </a:p>
      </dgm:t>
    </dgm:pt>
    <dgm:pt modelId="{AA0D8311-9FE7-4FCD-9E00-E041BEE5B469}" type="parTrans" cxnId="{75D99744-7782-4EF7-AD53-498FCCCB0422}">
      <dgm:prSet/>
      <dgm:spPr/>
      <dgm:t>
        <a:bodyPr/>
        <a:lstStyle/>
        <a:p>
          <a:endParaRPr lang="es-MX" sz="900"/>
        </a:p>
      </dgm:t>
    </dgm:pt>
    <dgm:pt modelId="{A1274DAF-24F0-4040-9DB0-80066CB4926E}" type="sibTrans" cxnId="{75D99744-7782-4EF7-AD53-498FCCCB0422}">
      <dgm:prSet/>
      <dgm:spPr/>
      <dgm:t>
        <a:bodyPr/>
        <a:lstStyle/>
        <a:p>
          <a:endParaRPr lang="es-MX" sz="900"/>
        </a:p>
      </dgm:t>
    </dgm:pt>
    <dgm:pt modelId="{189A13B8-45A2-4CBE-97E8-3A6999AC5495}">
      <dgm:prSet custT="1">
        <dgm:style>
          <a:lnRef idx="0">
            <a:schemeClr val="dk1"/>
          </a:lnRef>
          <a:fillRef idx="3">
            <a:schemeClr val="dk1"/>
          </a:fillRef>
          <a:effectRef idx="3">
            <a:schemeClr val="dk1"/>
          </a:effectRef>
          <a:fontRef idx="minor">
            <a:schemeClr val="lt1"/>
          </a:fontRef>
        </dgm:style>
      </dgm:prSet>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900" b="1" dirty="0" smtClean="0">
              <a:solidFill>
                <a:srgbClr val="FFFF00"/>
              </a:solidFill>
              <a:effectLst>
                <a:outerShdw blurRad="38100" dist="38100" dir="2700000" algn="tl">
                  <a:srgbClr val="000000">
                    <a:alpha val="43137"/>
                  </a:srgbClr>
                </a:outerShdw>
              </a:effectLst>
            </a:rPr>
            <a:t>INVENTARIOS o  AUDITORIAS</a:t>
          </a:r>
          <a:endParaRPr lang="es-MX" sz="500" b="1" cap="none" spc="0" dirty="0" smtClean="0">
            <a:ln/>
            <a:solidFill>
              <a:srgbClr val="FFFF00"/>
            </a:solidFill>
            <a:effectLst>
              <a:outerShdw blurRad="38100" dist="38100" dir="2700000" algn="tl">
                <a:srgbClr val="000000">
                  <a:alpha val="43137"/>
                </a:srgbClr>
              </a:outerShdw>
            </a:effectLst>
            <a:latin typeface="Calibri" pitchFamily="34" charset="0"/>
          </a:endParaRPr>
        </a:p>
        <a:p>
          <a:pPr algn="ctr" defTabSz="2889250">
            <a:lnSpc>
              <a:spcPct val="90000"/>
            </a:lnSpc>
            <a:spcBef>
              <a:spcPct val="0"/>
            </a:spcBef>
            <a:spcAft>
              <a:spcPct val="35000"/>
            </a:spcAft>
          </a:pPr>
          <a:r>
            <a:rPr lang="es-MX" sz="900" b="1" dirty="0" smtClean="0">
              <a:solidFill>
                <a:srgbClr val="FFFF00"/>
              </a:solidFill>
              <a:effectLst>
                <a:outerShdw blurRad="38100" dist="38100" dir="2700000" algn="tl">
                  <a:srgbClr val="000000">
                    <a:alpha val="43137"/>
                  </a:srgbClr>
                </a:outerShdw>
              </a:effectLst>
              <a:latin typeface="Calibri" pitchFamily="34" charset="0"/>
            </a:rPr>
            <a:t>DOCUMENTALES </a:t>
          </a:r>
          <a:endParaRPr lang="es-MX" sz="900" b="1" dirty="0">
            <a:solidFill>
              <a:srgbClr val="FFFF00"/>
            </a:solidFill>
            <a:effectLst>
              <a:outerShdw blurRad="38100" dist="38100" dir="2700000" algn="tl">
                <a:srgbClr val="000000">
                  <a:alpha val="43137"/>
                </a:srgbClr>
              </a:outerShdw>
            </a:effectLst>
            <a:latin typeface="Calibri" pitchFamily="34" charset="0"/>
          </a:endParaRPr>
        </a:p>
      </dgm:t>
    </dgm:pt>
    <dgm:pt modelId="{852264FB-0DD9-4EBA-8EFC-14AFD1D483AB}" type="sibTrans" cxnId="{2C67B943-8D6C-4512-9CDE-52E440A54E0C}">
      <dgm:prSet/>
      <dgm:spPr/>
      <dgm:t>
        <a:bodyPr/>
        <a:lstStyle/>
        <a:p>
          <a:endParaRPr lang="es-MX" sz="1100" b="0">
            <a:solidFill>
              <a:schemeClr val="bg1"/>
            </a:solidFill>
            <a:effectLst>
              <a:outerShdw blurRad="38100" dist="38100" dir="2700000" algn="tl">
                <a:srgbClr val="000000">
                  <a:alpha val="43137"/>
                </a:srgbClr>
              </a:outerShdw>
            </a:effectLst>
            <a:latin typeface="Arial Narrow" pitchFamily="34" charset="0"/>
          </a:endParaRPr>
        </a:p>
      </dgm:t>
    </dgm:pt>
    <dgm:pt modelId="{BDA0F078-73F5-4F87-B8DF-D1809FC4C236}" type="parTrans" cxnId="{2C67B943-8D6C-4512-9CDE-52E440A54E0C}">
      <dgm:prSet/>
      <dgm:spPr/>
      <dgm:t>
        <a:bodyPr/>
        <a:lstStyle/>
        <a:p>
          <a:endParaRPr lang="es-MX" sz="1100" b="0">
            <a:solidFill>
              <a:schemeClr val="bg1"/>
            </a:solidFill>
            <a:effectLst>
              <a:outerShdw blurRad="38100" dist="38100" dir="2700000" algn="tl">
                <a:srgbClr val="000000">
                  <a:alpha val="43137"/>
                </a:srgbClr>
              </a:outerShdw>
            </a:effectLst>
            <a:latin typeface="Arial Narrow" pitchFamily="34" charset="0"/>
          </a:endParaRPr>
        </a:p>
      </dgm:t>
    </dgm:pt>
    <dgm:pt modelId="{DA03C5C7-4C3B-4319-9D43-104079CA3EE5}">
      <dgm:prSet custT="1">
        <dgm:style>
          <a:lnRef idx="0">
            <a:schemeClr val="dk1"/>
          </a:lnRef>
          <a:fillRef idx="3">
            <a:schemeClr val="dk1"/>
          </a:fillRef>
          <a:effectRef idx="3">
            <a:schemeClr val="dk1"/>
          </a:effectRef>
          <a:fontRef idx="minor">
            <a:schemeClr val="lt1"/>
          </a:fontRef>
        </dgm:style>
      </dgm:prSet>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900" b="1" dirty="0">
              <a:solidFill>
                <a:srgbClr val="FFFF00"/>
              </a:solidFill>
              <a:effectLst>
                <a:outerShdw blurRad="38100" dist="38100" dir="2700000" algn="tl">
                  <a:srgbClr val="000000">
                    <a:alpha val="43137"/>
                  </a:srgbClr>
                </a:outerShdw>
              </a:effectLst>
              <a:latin typeface="Calibri" pitchFamily="34" charset="0"/>
            </a:rPr>
            <a:t>DIGITALIZACION SELECTIVA O GENERAL </a:t>
          </a:r>
        </a:p>
      </dgm:t>
    </dgm:pt>
    <dgm:pt modelId="{3746EB79-81EE-4C91-929A-3D378EFB8BB9}" type="parTrans" cxnId="{7CDB215B-B997-48F5-8288-C76FFDD9F0F5}">
      <dgm:prSet/>
      <dgm:spPr/>
      <dgm:t>
        <a:bodyPr/>
        <a:lstStyle/>
        <a:p>
          <a:endParaRPr lang="es-MX" sz="1600"/>
        </a:p>
      </dgm:t>
    </dgm:pt>
    <dgm:pt modelId="{725B9FF4-8265-43AD-A2D0-C6ACD1FA4356}" type="sibTrans" cxnId="{7CDB215B-B997-48F5-8288-C76FFDD9F0F5}">
      <dgm:prSet/>
      <dgm:spPr/>
      <dgm:t>
        <a:bodyPr/>
        <a:lstStyle/>
        <a:p>
          <a:endParaRPr lang="es-MX" sz="1600"/>
        </a:p>
      </dgm:t>
    </dgm:pt>
    <dgm:pt modelId="{E4023373-6CD4-460B-AFA3-33AD9BC77A40}">
      <dgm:prSet custT="1">
        <dgm:style>
          <a:lnRef idx="0">
            <a:schemeClr val="dk1"/>
          </a:lnRef>
          <a:fillRef idx="3">
            <a:schemeClr val="dk1"/>
          </a:fillRef>
          <a:effectRef idx="3">
            <a:schemeClr val="dk1"/>
          </a:effectRef>
          <a:fontRef idx="minor">
            <a:schemeClr val="lt1"/>
          </a:fontRef>
        </dgm:style>
      </dgm:prSet>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900" b="1" dirty="0" smtClean="0">
              <a:solidFill>
                <a:srgbClr val="FFFF00"/>
              </a:solidFill>
              <a:effectLst>
                <a:outerShdw blurRad="38100" dist="38100" dir="2700000" algn="tl">
                  <a:srgbClr val="000000">
                    <a:alpha val="43137"/>
                  </a:srgbClr>
                </a:outerShdw>
              </a:effectLst>
              <a:latin typeface="Calibri" pitchFamily="34" charset="0"/>
            </a:rPr>
            <a:t>CUSTODIA y RESGUARDO DOCUMENTAL</a:t>
          </a:r>
          <a:endParaRPr lang="es-MX" sz="900" b="1" dirty="0">
            <a:solidFill>
              <a:srgbClr val="FFFF00"/>
            </a:solidFill>
            <a:effectLst>
              <a:outerShdw blurRad="38100" dist="38100" dir="2700000" algn="tl">
                <a:srgbClr val="000000">
                  <a:alpha val="43137"/>
                </a:srgbClr>
              </a:outerShdw>
            </a:effectLst>
            <a:latin typeface="Calibri" pitchFamily="34" charset="0"/>
          </a:endParaRPr>
        </a:p>
      </dgm:t>
    </dgm:pt>
    <dgm:pt modelId="{0490D709-6067-4B03-A67D-12E8F8765FA6}" type="parTrans" cxnId="{70F7A2F6-B4F1-4033-B772-7C89C8B6C9C3}">
      <dgm:prSet/>
      <dgm:spPr/>
      <dgm:t>
        <a:bodyPr/>
        <a:lstStyle/>
        <a:p>
          <a:endParaRPr lang="es-MX" sz="1800"/>
        </a:p>
      </dgm:t>
    </dgm:pt>
    <dgm:pt modelId="{BFEBA5D0-57C1-4E04-A93C-19359B445D53}" type="sibTrans" cxnId="{70F7A2F6-B4F1-4033-B772-7C89C8B6C9C3}">
      <dgm:prSet/>
      <dgm:spPr/>
      <dgm:t>
        <a:bodyPr/>
        <a:lstStyle/>
        <a:p>
          <a:endParaRPr lang="es-MX" sz="1800"/>
        </a:p>
      </dgm:t>
    </dgm:pt>
    <dgm:pt modelId="{0F25E19F-A962-4361-8053-6CE24AD44115}">
      <dgm:prSet custT="1">
        <dgm:style>
          <a:lnRef idx="0">
            <a:schemeClr val="dk1"/>
          </a:lnRef>
          <a:fillRef idx="3">
            <a:schemeClr val="dk1"/>
          </a:fillRef>
          <a:effectRef idx="3">
            <a:schemeClr val="dk1"/>
          </a:effectRef>
          <a:fontRef idx="minor">
            <a:schemeClr val="lt1"/>
          </a:fontRef>
        </dgm:style>
      </dgm:prSet>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900" b="1" dirty="0" smtClean="0">
              <a:solidFill>
                <a:srgbClr val="FFFF00"/>
              </a:solidFill>
              <a:effectLst>
                <a:outerShdw blurRad="38100" dist="38100" dir="2700000" algn="tl">
                  <a:srgbClr val="000000">
                    <a:alpha val="43137"/>
                  </a:srgbClr>
                </a:outerShdw>
              </a:effectLst>
              <a:latin typeface="Calibri" pitchFamily="34" charset="0"/>
            </a:rPr>
            <a:t>DEPURACION DOCUMENTAL</a:t>
          </a:r>
          <a:endParaRPr lang="es-MX" sz="900" b="1" dirty="0">
            <a:solidFill>
              <a:srgbClr val="FFFF00"/>
            </a:solidFill>
            <a:effectLst>
              <a:outerShdw blurRad="38100" dist="38100" dir="2700000" algn="tl">
                <a:srgbClr val="000000">
                  <a:alpha val="43137"/>
                </a:srgbClr>
              </a:outerShdw>
            </a:effectLst>
            <a:latin typeface="Calibri" pitchFamily="34" charset="0"/>
          </a:endParaRPr>
        </a:p>
      </dgm:t>
    </dgm:pt>
    <dgm:pt modelId="{C2DC2721-F3A8-4505-B94F-9F899A401CB5}" type="parTrans" cxnId="{B58E8B8F-7B0B-4DDF-89E1-696BA752BE03}">
      <dgm:prSet/>
      <dgm:spPr/>
      <dgm:t>
        <a:bodyPr/>
        <a:lstStyle/>
        <a:p>
          <a:endParaRPr lang="es-MX" sz="1200"/>
        </a:p>
      </dgm:t>
    </dgm:pt>
    <dgm:pt modelId="{18D711A8-D4AF-4DE4-BD92-0DFD4867CE46}" type="sibTrans" cxnId="{B58E8B8F-7B0B-4DDF-89E1-696BA752BE03}">
      <dgm:prSet/>
      <dgm:spPr/>
      <dgm:t>
        <a:bodyPr/>
        <a:lstStyle/>
        <a:p>
          <a:endParaRPr lang="es-MX" sz="1200"/>
        </a:p>
      </dgm:t>
    </dgm:pt>
    <dgm:pt modelId="{35545BD2-797B-43CB-B60C-208BE6829765}">
      <dgm:prSet custT="1">
        <dgm:style>
          <a:lnRef idx="0">
            <a:schemeClr val="dk1"/>
          </a:lnRef>
          <a:fillRef idx="3">
            <a:schemeClr val="dk1"/>
          </a:fillRef>
          <a:effectRef idx="3">
            <a:schemeClr val="dk1"/>
          </a:effectRef>
          <a:fontRef idx="minor">
            <a:schemeClr val="lt1"/>
          </a:fontRef>
        </dgm:style>
      </dgm:prSet>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900" b="1" dirty="0" smtClean="0">
              <a:solidFill>
                <a:srgbClr val="FFFF00"/>
              </a:solidFill>
              <a:effectLst>
                <a:outerShdw blurRad="38100" dist="38100" dir="2700000" algn="tl">
                  <a:srgbClr val="000000">
                    <a:alpha val="43137"/>
                  </a:srgbClr>
                </a:outerShdw>
              </a:effectLst>
              <a:latin typeface="Calibri" pitchFamily="34" charset="0"/>
            </a:rPr>
            <a:t>AUDITORIA  DOCUMENTOS ELECTRONICOS </a:t>
          </a:r>
          <a:endParaRPr lang="es-MX" sz="900" b="1" dirty="0">
            <a:solidFill>
              <a:srgbClr val="FFFF00"/>
            </a:solidFill>
            <a:effectLst>
              <a:outerShdw blurRad="38100" dist="38100" dir="2700000" algn="tl">
                <a:srgbClr val="000000">
                  <a:alpha val="43137"/>
                </a:srgbClr>
              </a:outerShdw>
            </a:effectLst>
            <a:latin typeface="Calibri" pitchFamily="34" charset="0"/>
          </a:endParaRPr>
        </a:p>
      </dgm:t>
    </dgm:pt>
    <dgm:pt modelId="{DE7A746A-38F7-4FC5-B7D1-C8D30214DCBE}" type="parTrans" cxnId="{DAB3C962-46D1-4889-BA43-867EC63CFFB4}">
      <dgm:prSet/>
      <dgm:spPr/>
      <dgm:t>
        <a:bodyPr/>
        <a:lstStyle/>
        <a:p>
          <a:endParaRPr lang="es-MX" sz="1200"/>
        </a:p>
      </dgm:t>
    </dgm:pt>
    <dgm:pt modelId="{97A8FA21-311E-44A6-9041-7F532005524C}" type="sibTrans" cxnId="{DAB3C962-46D1-4889-BA43-867EC63CFFB4}">
      <dgm:prSet/>
      <dgm:spPr/>
      <dgm:t>
        <a:bodyPr/>
        <a:lstStyle/>
        <a:p>
          <a:endParaRPr lang="es-MX" sz="1200"/>
        </a:p>
      </dgm:t>
    </dgm:pt>
    <dgm:pt modelId="{421FEE85-4835-4F29-987E-1FB2FB36C22E}">
      <dgm:prSet custT="1">
        <dgm:style>
          <a:lnRef idx="0">
            <a:schemeClr val="dk1"/>
          </a:lnRef>
          <a:fillRef idx="3">
            <a:schemeClr val="dk1"/>
          </a:fillRef>
          <a:effectRef idx="3">
            <a:schemeClr val="dk1"/>
          </a:effectRef>
          <a:fontRef idx="minor">
            <a:schemeClr val="lt1"/>
          </a:fontRef>
        </dgm:style>
      </dgm:prSet>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MX" sz="800" b="1" dirty="0">
              <a:solidFill>
                <a:srgbClr val="FFFF00"/>
              </a:solidFill>
              <a:effectLst>
                <a:outerShdw blurRad="38100" dist="38100" dir="2700000" algn="tl">
                  <a:srgbClr val="000000">
                    <a:alpha val="43137"/>
                  </a:srgbClr>
                </a:outerShdw>
              </a:effectLst>
              <a:latin typeface="Calibri" pitchFamily="34" charset="0"/>
            </a:rPr>
            <a:t>SEGURIDAD (FISICA) A SU CENTRO DE RESGUARDO</a:t>
          </a:r>
        </a:p>
      </dgm:t>
    </dgm:pt>
    <dgm:pt modelId="{5D94F9BB-FDFF-4C58-84B1-B96DF169CFBC}" type="parTrans" cxnId="{78E6B244-1F06-4B3B-BA31-88516F9E733E}">
      <dgm:prSet/>
      <dgm:spPr/>
      <dgm:t>
        <a:bodyPr/>
        <a:lstStyle/>
        <a:p>
          <a:endParaRPr lang="es-MX" sz="2000"/>
        </a:p>
      </dgm:t>
    </dgm:pt>
    <dgm:pt modelId="{354B13E1-D8E4-4687-9343-9026248638AB}" type="sibTrans" cxnId="{78E6B244-1F06-4B3B-BA31-88516F9E733E}">
      <dgm:prSet/>
      <dgm:spPr/>
      <dgm:t>
        <a:bodyPr/>
        <a:lstStyle/>
        <a:p>
          <a:endParaRPr lang="es-MX" sz="2000"/>
        </a:p>
      </dgm:t>
    </dgm:pt>
    <dgm:pt modelId="{7AFE9F39-C01B-44AA-8B84-FCD272C79463}">
      <dgm:prSet phldrT="[Texto]" custT="1">
        <dgm:style>
          <a:lnRef idx="0">
            <a:schemeClr val="dk1"/>
          </a:lnRef>
          <a:fillRef idx="3">
            <a:schemeClr val="dk1"/>
          </a:fillRef>
          <a:effectRef idx="3">
            <a:schemeClr val="dk1"/>
          </a:effectRef>
          <a:fontRef idx="minor">
            <a:schemeClr val="lt1"/>
          </a:fontRef>
        </dgm:style>
      </dgm:prSet>
      <dgm:spPr/>
      <dgm:t>
        <a:bodyPr/>
        <a:lstStyle/>
        <a:p>
          <a:pPr algn="ctr"/>
          <a:r>
            <a:rPr lang="es-ES" sz="900" b="1" cap="none" spc="0" dirty="0" smtClean="0">
              <a:ln/>
              <a:solidFill>
                <a:srgbClr val="FFFF00"/>
              </a:solidFill>
              <a:effectLst>
                <a:outerShdw blurRad="38100" dist="38100" dir="2700000" algn="tl">
                  <a:srgbClr val="000000">
                    <a:alpha val="43137"/>
                  </a:srgbClr>
                </a:outerShdw>
              </a:effectLst>
              <a:latin typeface="Calibri" pitchFamily="34" charset="0"/>
            </a:rPr>
            <a:t>ASESORÍAS CORPORATIVAS EN ARCHIVONOMÍA</a:t>
          </a:r>
        </a:p>
      </dgm:t>
    </dgm:pt>
    <dgm:pt modelId="{31A8D408-C3C2-4673-A294-23B239985927}" type="parTrans" cxnId="{38E9725B-D0D0-4062-A5D6-38C9251489B1}">
      <dgm:prSet/>
      <dgm:spPr/>
      <dgm:t>
        <a:bodyPr/>
        <a:lstStyle/>
        <a:p>
          <a:endParaRPr lang="es-MX" sz="2000"/>
        </a:p>
      </dgm:t>
    </dgm:pt>
    <dgm:pt modelId="{EAF51385-7490-4266-BAEF-558BF4F5BFAF}" type="sibTrans" cxnId="{38E9725B-D0D0-4062-A5D6-38C9251489B1}">
      <dgm:prSet/>
      <dgm:spPr/>
      <dgm:t>
        <a:bodyPr/>
        <a:lstStyle/>
        <a:p>
          <a:endParaRPr lang="es-MX" sz="2000"/>
        </a:p>
      </dgm:t>
    </dgm:pt>
    <dgm:pt modelId="{598242BF-93B8-494E-904D-AC3D527F3EF5}" type="pres">
      <dgm:prSet presAssocID="{82EC5886-4C5E-4F86-BD0B-20E2487BC3DE}" presName="diagram" presStyleCnt="0">
        <dgm:presLayoutVars>
          <dgm:dir/>
          <dgm:animLvl val="lvl"/>
          <dgm:resizeHandles val="exact"/>
        </dgm:presLayoutVars>
      </dgm:prSet>
      <dgm:spPr/>
      <dgm:t>
        <a:bodyPr/>
        <a:lstStyle/>
        <a:p>
          <a:endParaRPr lang="es-MX"/>
        </a:p>
      </dgm:t>
    </dgm:pt>
    <dgm:pt modelId="{286494A1-42E1-4D75-BC91-E0E605CE6986}" type="pres">
      <dgm:prSet presAssocID="{7AFE9F39-C01B-44AA-8B84-FCD272C79463}" presName="compNode" presStyleCnt="0"/>
      <dgm:spPr/>
    </dgm:pt>
    <dgm:pt modelId="{20381D3F-9615-4E2C-B0A4-3E9E41AF85B7}" type="pres">
      <dgm:prSet presAssocID="{7AFE9F39-C01B-44AA-8B84-FCD272C79463}" presName="childRect" presStyleLbl="bgAcc1" presStyleIdx="0" presStyleCnt="11" custLinFactNeighborX="-1026" custLinFactNeighborY="-4124">
        <dgm:presLayoutVars>
          <dgm:bulletEnabled val="1"/>
        </dgm:presLayoutVars>
      </dgm:prSet>
      <dgm:spPr>
        <a:blipFill rotWithShape="0">
          <a:blip xmlns:r="http://schemas.openxmlformats.org/officeDocument/2006/relationships" r:embed="rId1"/>
          <a:stretch>
            <a:fillRect/>
          </a:stretch>
        </a:blipFill>
      </dgm:spPr>
      <dgm:t>
        <a:bodyPr/>
        <a:lstStyle/>
        <a:p>
          <a:endParaRPr lang="es-MX"/>
        </a:p>
      </dgm:t>
    </dgm:pt>
    <dgm:pt modelId="{31C3A26F-4777-421E-B7A2-C50FDB5CEE78}" type="pres">
      <dgm:prSet presAssocID="{7AFE9F39-C01B-44AA-8B84-FCD272C79463}" presName="parentText" presStyleLbl="node1" presStyleIdx="0" presStyleCnt="0">
        <dgm:presLayoutVars>
          <dgm:chMax val="0"/>
          <dgm:bulletEnabled val="1"/>
        </dgm:presLayoutVars>
      </dgm:prSet>
      <dgm:spPr/>
      <dgm:t>
        <a:bodyPr/>
        <a:lstStyle/>
        <a:p>
          <a:endParaRPr lang="es-MX"/>
        </a:p>
      </dgm:t>
    </dgm:pt>
    <dgm:pt modelId="{97065424-83C3-406C-A607-2306C7F53242}" type="pres">
      <dgm:prSet presAssocID="{7AFE9F39-C01B-44AA-8B84-FCD272C79463}" presName="parentRect" presStyleLbl="alignNode1" presStyleIdx="0" presStyleCnt="11"/>
      <dgm:spPr/>
      <dgm:t>
        <a:bodyPr/>
        <a:lstStyle/>
        <a:p>
          <a:endParaRPr lang="es-MX"/>
        </a:p>
      </dgm:t>
    </dgm:pt>
    <dgm:pt modelId="{B0FE258D-2B66-4573-8D96-35A95F0D0755}" type="pres">
      <dgm:prSet presAssocID="{7AFE9F39-C01B-44AA-8B84-FCD272C79463}" presName="adorn" presStyleLbl="fgAccFollowNode1" presStyleIdx="0" presStyleCnt="11"/>
      <dgm:spPr>
        <a:blipFill rotWithShape="0">
          <a:blip xmlns:r="http://schemas.openxmlformats.org/officeDocument/2006/relationships" r:embed="rId2"/>
          <a:stretch>
            <a:fillRect/>
          </a:stretch>
        </a:blipFill>
      </dgm:spPr>
      <dgm:t>
        <a:bodyPr/>
        <a:lstStyle/>
        <a:p>
          <a:endParaRPr lang="es-MX"/>
        </a:p>
      </dgm:t>
    </dgm:pt>
    <dgm:pt modelId="{737531BF-2330-4D90-B6DF-2C6085E731EA}" type="pres">
      <dgm:prSet presAssocID="{EAF51385-7490-4266-BAEF-558BF4F5BFAF}" presName="sibTrans" presStyleLbl="sibTrans2D1" presStyleIdx="0" presStyleCnt="0"/>
      <dgm:spPr/>
      <dgm:t>
        <a:bodyPr/>
        <a:lstStyle/>
        <a:p>
          <a:endParaRPr lang="es-MX"/>
        </a:p>
      </dgm:t>
    </dgm:pt>
    <dgm:pt modelId="{8C4248D3-31E9-438D-9E55-8A2546B8037D}" type="pres">
      <dgm:prSet presAssocID="{C9CF5615-C09E-47E6-8912-515BF0930A41}" presName="compNode" presStyleCnt="0"/>
      <dgm:spPr/>
      <dgm:t>
        <a:bodyPr/>
        <a:lstStyle/>
        <a:p>
          <a:endParaRPr lang="es-MX"/>
        </a:p>
      </dgm:t>
    </dgm:pt>
    <dgm:pt modelId="{264D6DFB-4A5C-441D-ADB8-90789D64462E}" type="pres">
      <dgm:prSet presAssocID="{C9CF5615-C09E-47E6-8912-515BF0930A41}" presName="childRect" presStyleLbl="bgAcc1" presStyleIdx="1" presStyleCnt="11">
        <dgm:presLayoutVars>
          <dgm:bulletEnabled val="1"/>
        </dgm:presLayoutVars>
      </dgm:prSet>
      <dgm:spPr>
        <a:blipFill rotWithShape="0">
          <a:blip xmlns:r="http://schemas.openxmlformats.org/officeDocument/2006/relationships" r:embed="rId3"/>
          <a:stretch>
            <a:fillRect/>
          </a:stretch>
        </a:blipFill>
      </dgm:spPr>
      <dgm:t>
        <a:bodyPr/>
        <a:lstStyle/>
        <a:p>
          <a:endParaRPr lang="es-MX"/>
        </a:p>
      </dgm:t>
    </dgm:pt>
    <dgm:pt modelId="{D3A8D7F5-6F51-482C-9918-40759BE83E8F}" type="pres">
      <dgm:prSet presAssocID="{C9CF5615-C09E-47E6-8912-515BF0930A41}" presName="parentText" presStyleLbl="node1" presStyleIdx="0" presStyleCnt="0">
        <dgm:presLayoutVars>
          <dgm:chMax val="0"/>
          <dgm:bulletEnabled val="1"/>
        </dgm:presLayoutVars>
      </dgm:prSet>
      <dgm:spPr/>
      <dgm:t>
        <a:bodyPr/>
        <a:lstStyle/>
        <a:p>
          <a:endParaRPr lang="es-MX"/>
        </a:p>
      </dgm:t>
    </dgm:pt>
    <dgm:pt modelId="{7AF69971-C0D6-4A02-84B5-009BDF6112DE}" type="pres">
      <dgm:prSet presAssocID="{C9CF5615-C09E-47E6-8912-515BF0930A41}" presName="parentRect" presStyleLbl="alignNode1" presStyleIdx="1" presStyleCnt="11" custScaleX="108405"/>
      <dgm:spPr/>
      <dgm:t>
        <a:bodyPr/>
        <a:lstStyle/>
        <a:p>
          <a:endParaRPr lang="es-MX"/>
        </a:p>
      </dgm:t>
    </dgm:pt>
    <dgm:pt modelId="{97CE9AA2-1711-4CD5-A535-CDD0B44351D5}" type="pres">
      <dgm:prSet presAssocID="{C9CF5615-C09E-47E6-8912-515BF0930A41}" presName="adorn" presStyleLbl="fgAccFollowNode1" presStyleIdx="1" presStyleCnt="11"/>
      <dgm:spPr>
        <a:blipFill rotWithShape="0">
          <a:blip xmlns:r="http://schemas.openxmlformats.org/officeDocument/2006/relationships" r:embed="rId4"/>
          <a:stretch>
            <a:fillRect/>
          </a:stretch>
        </a:blipFill>
      </dgm:spPr>
      <dgm:t>
        <a:bodyPr/>
        <a:lstStyle/>
        <a:p>
          <a:endParaRPr lang="es-MX"/>
        </a:p>
      </dgm:t>
    </dgm:pt>
    <dgm:pt modelId="{2BCB3902-02CA-40D8-A06A-BA62DBA8CE37}" type="pres">
      <dgm:prSet presAssocID="{58F13602-3995-4E09-9B5E-E823A22AD884}" presName="sibTrans" presStyleLbl="sibTrans2D1" presStyleIdx="0" presStyleCnt="0"/>
      <dgm:spPr/>
      <dgm:t>
        <a:bodyPr/>
        <a:lstStyle/>
        <a:p>
          <a:endParaRPr lang="es-MX"/>
        </a:p>
      </dgm:t>
    </dgm:pt>
    <dgm:pt modelId="{5BE5E78F-6367-47D2-97E6-16CAC00E8B81}" type="pres">
      <dgm:prSet presAssocID="{7F2141BF-86E6-474B-820E-B4D2F7904C0B}" presName="compNode" presStyleCnt="0"/>
      <dgm:spPr/>
      <dgm:t>
        <a:bodyPr/>
        <a:lstStyle/>
        <a:p>
          <a:endParaRPr lang="es-MX"/>
        </a:p>
      </dgm:t>
    </dgm:pt>
    <dgm:pt modelId="{1CE51B09-BDB3-4444-98CA-714BA34A4974}" type="pres">
      <dgm:prSet presAssocID="{7F2141BF-86E6-474B-820E-B4D2F7904C0B}" presName="childRect" presStyleLbl="bgAcc1" presStyleIdx="2" presStyleCnt="11">
        <dgm:presLayoutVars>
          <dgm:bulletEnabled val="1"/>
        </dgm:presLayoutVars>
      </dgm:prSet>
      <dgm:spPr>
        <a:blipFill rotWithShape="0">
          <a:blip xmlns:r="http://schemas.openxmlformats.org/officeDocument/2006/relationships" r:embed="rId5"/>
          <a:stretch>
            <a:fillRect/>
          </a:stretch>
        </a:blipFill>
      </dgm:spPr>
      <dgm:t>
        <a:bodyPr/>
        <a:lstStyle/>
        <a:p>
          <a:endParaRPr lang="es-MX"/>
        </a:p>
      </dgm:t>
    </dgm:pt>
    <dgm:pt modelId="{987C956F-0D51-4C83-970F-0E9D8C8D37CC}" type="pres">
      <dgm:prSet presAssocID="{7F2141BF-86E6-474B-820E-B4D2F7904C0B}" presName="parentText" presStyleLbl="node1" presStyleIdx="0" presStyleCnt="0">
        <dgm:presLayoutVars>
          <dgm:chMax val="0"/>
          <dgm:bulletEnabled val="1"/>
        </dgm:presLayoutVars>
      </dgm:prSet>
      <dgm:spPr/>
      <dgm:t>
        <a:bodyPr/>
        <a:lstStyle/>
        <a:p>
          <a:endParaRPr lang="es-MX"/>
        </a:p>
      </dgm:t>
    </dgm:pt>
    <dgm:pt modelId="{5806197C-B0E9-4757-8F5D-76CCE2F09C3E}" type="pres">
      <dgm:prSet presAssocID="{7F2141BF-86E6-474B-820E-B4D2F7904C0B}" presName="parentRect" presStyleLbl="alignNode1" presStyleIdx="2" presStyleCnt="11" custScaleX="108405"/>
      <dgm:spPr/>
      <dgm:t>
        <a:bodyPr/>
        <a:lstStyle/>
        <a:p>
          <a:endParaRPr lang="es-MX"/>
        </a:p>
      </dgm:t>
    </dgm:pt>
    <dgm:pt modelId="{7D0CA15A-4034-4B64-A3BE-7F709B978FF4}" type="pres">
      <dgm:prSet presAssocID="{7F2141BF-86E6-474B-820E-B4D2F7904C0B}" presName="adorn" presStyleLbl="fgAccFollowNode1" presStyleIdx="2" presStyleCnt="11"/>
      <dgm:spPr>
        <a:blipFill rotWithShape="0">
          <a:blip xmlns:r="http://schemas.openxmlformats.org/officeDocument/2006/relationships" r:embed="rId4"/>
          <a:stretch>
            <a:fillRect/>
          </a:stretch>
        </a:blipFill>
      </dgm:spPr>
      <dgm:t>
        <a:bodyPr/>
        <a:lstStyle/>
        <a:p>
          <a:endParaRPr lang="es-MX"/>
        </a:p>
      </dgm:t>
    </dgm:pt>
    <dgm:pt modelId="{8865C095-7F4E-4B09-8E2E-DBD8313DBDA4}" type="pres">
      <dgm:prSet presAssocID="{DA1EFB61-FDB1-44E5-AFCD-D17834EEE38E}" presName="sibTrans" presStyleLbl="sibTrans2D1" presStyleIdx="0" presStyleCnt="0"/>
      <dgm:spPr/>
      <dgm:t>
        <a:bodyPr/>
        <a:lstStyle/>
        <a:p>
          <a:endParaRPr lang="es-MX"/>
        </a:p>
      </dgm:t>
    </dgm:pt>
    <dgm:pt modelId="{637D9200-B1F1-41B4-AA8A-162D77CF8B66}" type="pres">
      <dgm:prSet presAssocID="{78D123AE-64D5-49CD-A29A-367DFD14621B}" presName="compNode" presStyleCnt="0"/>
      <dgm:spPr/>
      <dgm:t>
        <a:bodyPr/>
        <a:lstStyle/>
        <a:p>
          <a:endParaRPr lang="es-MX"/>
        </a:p>
      </dgm:t>
    </dgm:pt>
    <dgm:pt modelId="{10593718-F18C-402A-8ADC-E8D664B42FE4}" type="pres">
      <dgm:prSet presAssocID="{78D123AE-64D5-49CD-A29A-367DFD14621B}" presName="childRect" presStyleLbl="bgAcc1" presStyleIdx="3" presStyleCnt="11">
        <dgm:presLayoutVars>
          <dgm:bulletEnabled val="1"/>
        </dgm:presLayoutVars>
      </dgm:prSet>
      <dgm:spPr>
        <a:blipFill rotWithShape="0">
          <a:blip xmlns:r="http://schemas.openxmlformats.org/officeDocument/2006/relationships" r:embed="rId6"/>
          <a:stretch>
            <a:fillRect/>
          </a:stretch>
        </a:blipFill>
      </dgm:spPr>
      <dgm:t>
        <a:bodyPr/>
        <a:lstStyle/>
        <a:p>
          <a:endParaRPr lang="es-MX"/>
        </a:p>
      </dgm:t>
    </dgm:pt>
    <dgm:pt modelId="{E2C73B99-9D22-48B2-B926-EF8C9169F671}" type="pres">
      <dgm:prSet presAssocID="{78D123AE-64D5-49CD-A29A-367DFD14621B}" presName="parentText" presStyleLbl="node1" presStyleIdx="0" presStyleCnt="0">
        <dgm:presLayoutVars>
          <dgm:chMax val="0"/>
          <dgm:bulletEnabled val="1"/>
        </dgm:presLayoutVars>
      </dgm:prSet>
      <dgm:spPr/>
      <dgm:t>
        <a:bodyPr/>
        <a:lstStyle/>
        <a:p>
          <a:endParaRPr lang="es-MX"/>
        </a:p>
      </dgm:t>
    </dgm:pt>
    <dgm:pt modelId="{7F7A4227-77F1-4F12-AC45-C705EBA9810B}" type="pres">
      <dgm:prSet presAssocID="{78D123AE-64D5-49CD-A29A-367DFD14621B}" presName="parentRect" presStyleLbl="alignNode1" presStyleIdx="3" presStyleCnt="11" custScaleX="108405"/>
      <dgm:spPr/>
      <dgm:t>
        <a:bodyPr/>
        <a:lstStyle/>
        <a:p>
          <a:endParaRPr lang="es-MX"/>
        </a:p>
      </dgm:t>
    </dgm:pt>
    <dgm:pt modelId="{1BB75B98-32F8-4C35-8840-DF1CBEE5287E}" type="pres">
      <dgm:prSet presAssocID="{78D123AE-64D5-49CD-A29A-367DFD14621B}" presName="adorn" presStyleLbl="fgAccFollowNode1" presStyleIdx="3" presStyleCnt="11"/>
      <dgm:spPr>
        <a:blipFill rotWithShape="0">
          <a:blip xmlns:r="http://schemas.openxmlformats.org/officeDocument/2006/relationships" r:embed="rId4"/>
          <a:stretch>
            <a:fillRect/>
          </a:stretch>
        </a:blipFill>
      </dgm:spPr>
      <dgm:t>
        <a:bodyPr/>
        <a:lstStyle/>
        <a:p>
          <a:endParaRPr lang="es-MX"/>
        </a:p>
      </dgm:t>
    </dgm:pt>
    <dgm:pt modelId="{A499AA2A-E433-4B12-B3B4-622E2EFD4E00}" type="pres">
      <dgm:prSet presAssocID="{7949A6FA-0DD9-4F08-B825-DDFA29FAAAEE}" presName="sibTrans" presStyleLbl="sibTrans2D1" presStyleIdx="0" presStyleCnt="0"/>
      <dgm:spPr/>
      <dgm:t>
        <a:bodyPr/>
        <a:lstStyle/>
        <a:p>
          <a:endParaRPr lang="es-MX"/>
        </a:p>
      </dgm:t>
    </dgm:pt>
    <dgm:pt modelId="{582CE80C-B19D-4CA6-9C80-300AB98B003C}" type="pres">
      <dgm:prSet presAssocID="{189A13B8-45A2-4CBE-97E8-3A6999AC5495}" presName="compNode" presStyleCnt="0"/>
      <dgm:spPr/>
      <dgm:t>
        <a:bodyPr/>
        <a:lstStyle/>
        <a:p>
          <a:endParaRPr lang="es-MX"/>
        </a:p>
      </dgm:t>
    </dgm:pt>
    <dgm:pt modelId="{B45CBE5C-637C-4068-8DD5-220114C12B68}" type="pres">
      <dgm:prSet presAssocID="{189A13B8-45A2-4CBE-97E8-3A6999AC5495}" presName="childRect" presStyleLbl="bgAcc1" presStyleIdx="4" presStyleCnt="11">
        <dgm:presLayoutVars>
          <dgm:bulletEnabled val="1"/>
        </dgm:presLayoutVars>
      </dgm:prSet>
      <dgm:spPr>
        <a:blipFill rotWithShape="0">
          <a:blip xmlns:r="http://schemas.openxmlformats.org/officeDocument/2006/relationships" r:embed="rId7"/>
          <a:stretch>
            <a:fillRect/>
          </a:stretch>
        </a:blipFill>
      </dgm:spPr>
      <dgm:t>
        <a:bodyPr/>
        <a:lstStyle/>
        <a:p>
          <a:endParaRPr lang="es-MX"/>
        </a:p>
      </dgm:t>
    </dgm:pt>
    <dgm:pt modelId="{6CE1F42C-884B-44B0-A0DA-E455BCA577A3}" type="pres">
      <dgm:prSet presAssocID="{189A13B8-45A2-4CBE-97E8-3A6999AC5495}" presName="parentText" presStyleLbl="node1" presStyleIdx="0" presStyleCnt="0">
        <dgm:presLayoutVars>
          <dgm:chMax val="0"/>
          <dgm:bulletEnabled val="1"/>
        </dgm:presLayoutVars>
      </dgm:prSet>
      <dgm:spPr/>
      <dgm:t>
        <a:bodyPr/>
        <a:lstStyle/>
        <a:p>
          <a:endParaRPr lang="es-MX"/>
        </a:p>
      </dgm:t>
    </dgm:pt>
    <dgm:pt modelId="{AABA44AC-9A4C-4AE4-A9EE-D1ACB2C6C2BC}" type="pres">
      <dgm:prSet presAssocID="{189A13B8-45A2-4CBE-97E8-3A6999AC5495}" presName="parentRect" presStyleLbl="alignNode1" presStyleIdx="4" presStyleCnt="11"/>
      <dgm:spPr/>
      <dgm:t>
        <a:bodyPr/>
        <a:lstStyle/>
        <a:p>
          <a:endParaRPr lang="es-MX"/>
        </a:p>
      </dgm:t>
    </dgm:pt>
    <dgm:pt modelId="{EC41B65B-C77C-4469-80D3-9645DF613E95}" type="pres">
      <dgm:prSet presAssocID="{189A13B8-45A2-4CBE-97E8-3A6999AC5495}" presName="adorn" presStyleLbl="fgAccFollowNode1" presStyleIdx="4" presStyleCnt="11"/>
      <dgm:spPr>
        <a:blipFill rotWithShape="0">
          <a:blip xmlns:r="http://schemas.openxmlformats.org/officeDocument/2006/relationships" r:embed="rId4"/>
          <a:stretch>
            <a:fillRect/>
          </a:stretch>
        </a:blipFill>
      </dgm:spPr>
      <dgm:t>
        <a:bodyPr/>
        <a:lstStyle/>
        <a:p>
          <a:endParaRPr lang="es-MX"/>
        </a:p>
      </dgm:t>
    </dgm:pt>
    <dgm:pt modelId="{7F432428-DA26-44A5-BEE6-A01E35D437F5}" type="pres">
      <dgm:prSet presAssocID="{852264FB-0DD9-4EBA-8EFC-14AFD1D483AB}" presName="sibTrans" presStyleLbl="sibTrans2D1" presStyleIdx="0" presStyleCnt="0"/>
      <dgm:spPr/>
      <dgm:t>
        <a:bodyPr/>
        <a:lstStyle/>
        <a:p>
          <a:endParaRPr lang="es-ES"/>
        </a:p>
      </dgm:t>
    </dgm:pt>
    <dgm:pt modelId="{89AC7128-38DF-4F6B-BE4F-ADEFEF900E1E}" type="pres">
      <dgm:prSet presAssocID="{BCB61FEF-E9A0-4A3D-9738-33EEBE8ED459}" presName="compNode" presStyleCnt="0"/>
      <dgm:spPr/>
      <dgm:t>
        <a:bodyPr/>
        <a:lstStyle/>
        <a:p>
          <a:endParaRPr lang="es-MX"/>
        </a:p>
      </dgm:t>
    </dgm:pt>
    <dgm:pt modelId="{B054EB67-94A1-43A8-901C-6080B2709883}" type="pres">
      <dgm:prSet presAssocID="{BCB61FEF-E9A0-4A3D-9738-33EEBE8ED459}" presName="childRect" presStyleLbl="bgAcc1" presStyleIdx="5" presStyleCnt="11">
        <dgm:presLayoutVars>
          <dgm:bulletEnabled val="1"/>
        </dgm:presLayoutVars>
      </dgm:prSet>
      <dgm:spPr>
        <a:blipFill rotWithShape="0">
          <a:blip xmlns:r="http://schemas.openxmlformats.org/officeDocument/2006/relationships" r:embed="rId8"/>
          <a:stretch>
            <a:fillRect/>
          </a:stretch>
        </a:blipFill>
      </dgm:spPr>
      <dgm:t>
        <a:bodyPr/>
        <a:lstStyle/>
        <a:p>
          <a:endParaRPr lang="es-MX"/>
        </a:p>
      </dgm:t>
    </dgm:pt>
    <dgm:pt modelId="{D10A13D4-D74E-4D55-AB98-25D4AE13317D}" type="pres">
      <dgm:prSet presAssocID="{BCB61FEF-E9A0-4A3D-9738-33EEBE8ED459}" presName="parentText" presStyleLbl="node1" presStyleIdx="0" presStyleCnt="0">
        <dgm:presLayoutVars>
          <dgm:chMax val="0"/>
          <dgm:bulletEnabled val="1"/>
        </dgm:presLayoutVars>
      </dgm:prSet>
      <dgm:spPr/>
      <dgm:t>
        <a:bodyPr/>
        <a:lstStyle/>
        <a:p>
          <a:endParaRPr lang="es-MX"/>
        </a:p>
      </dgm:t>
    </dgm:pt>
    <dgm:pt modelId="{5E81E62E-5D48-4F84-900A-A5CEA90569A8}" type="pres">
      <dgm:prSet presAssocID="{BCB61FEF-E9A0-4A3D-9738-33EEBE8ED459}" presName="parentRect" presStyleLbl="alignNode1" presStyleIdx="5" presStyleCnt="11"/>
      <dgm:spPr/>
      <dgm:t>
        <a:bodyPr/>
        <a:lstStyle/>
        <a:p>
          <a:endParaRPr lang="es-MX"/>
        </a:p>
      </dgm:t>
    </dgm:pt>
    <dgm:pt modelId="{311F636A-B011-43AC-897F-F60631AE6BB8}" type="pres">
      <dgm:prSet presAssocID="{BCB61FEF-E9A0-4A3D-9738-33EEBE8ED459}" presName="adorn" presStyleLbl="fgAccFollowNode1" presStyleIdx="5" presStyleCnt="11"/>
      <dgm:spPr>
        <a:blipFill rotWithShape="0">
          <a:blip xmlns:r="http://schemas.openxmlformats.org/officeDocument/2006/relationships" r:embed="rId2"/>
          <a:stretch>
            <a:fillRect/>
          </a:stretch>
        </a:blipFill>
      </dgm:spPr>
      <dgm:t>
        <a:bodyPr/>
        <a:lstStyle/>
        <a:p>
          <a:endParaRPr lang="es-MX"/>
        </a:p>
      </dgm:t>
    </dgm:pt>
    <dgm:pt modelId="{11DD7D4E-E51E-43A3-9C17-29EEEFE2F470}" type="pres">
      <dgm:prSet presAssocID="{A1274DAF-24F0-4040-9DB0-80066CB4926E}" presName="sibTrans" presStyleLbl="sibTrans2D1" presStyleIdx="0" presStyleCnt="0"/>
      <dgm:spPr/>
      <dgm:t>
        <a:bodyPr/>
        <a:lstStyle/>
        <a:p>
          <a:endParaRPr lang="es-MX"/>
        </a:p>
      </dgm:t>
    </dgm:pt>
    <dgm:pt modelId="{7406F408-50DF-4BB2-B208-F2949287041E}" type="pres">
      <dgm:prSet presAssocID="{DA03C5C7-4C3B-4319-9D43-104079CA3EE5}" presName="compNode" presStyleCnt="0"/>
      <dgm:spPr/>
    </dgm:pt>
    <dgm:pt modelId="{AFC70708-177A-4813-AD10-77B9B8329D9C}" type="pres">
      <dgm:prSet presAssocID="{DA03C5C7-4C3B-4319-9D43-104079CA3EE5}" presName="childRect" presStyleLbl="bgAcc1" presStyleIdx="6" presStyleCnt="11">
        <dgm:presLayoutVars>
          <dgm:bulletEnabled val="1"/>
        </dgm:presLayoutVars>
      </dgm:prSet>
      <dgm:spPr>
        <a:blipFill rotWithShape="0">
          <a:blip xmlns:r="http://schemas.openxmlformats.org/officeDocument/2006/relationships" r:embed="rId9"/>
          <a:stretch>
            <a:fillRect/>
          </a:stretch>
        </a:blipFill>
      </dgm:spPr>
      <dgm:t>
        <a:bodyPr/>
        <a:lstStyle/>
        <a:p>
          <a:endParaRPr lang="es-MX"/>
        </a:p>
      </dgm:t>
    </dgm:pt>
    <dgm:pt modelId="{1865B9C2-3755-4C49-BB1B-938A470266E6}" type="pres">
      <dgm:prSet presAssocID="{DA03C5C7-4C3B-4319-9D43-104079CA3EE5}" presName="parentText" presStyleLbl="node1" presStyleIdx="0" presStyleCnt="0">
        <dgm:presLayoutVars>
          <dgm:chMax val="0"/>
          <dgm:bulletEnabled val="1"/>
        </dgm:presLayoutVars>
      </dgm:prSet>
      <dgm:spPr/>
      <dgm:t>
        <a:bodyPr/>
        <a:lstStyle/>
        <a:p>
          <a:endParaRPr lang="es-MX"/>
        </a:p>
      </dgm:t>
    </dgm:pt>
    <dgm:pt modelId="{F7B461C7-DCFB-4D10-B12C-CFE08099AC30}" type="pres">
      <dgm:prSet presAssocID="{DA03C5C7-4C3B-4319-9D43-104079CA3EE5}" presName="parentRect" presStyleLbl="alignNode1" presStyleIdx="6" presStyleCnt="11"/>
      <dgm:spPr/>
      <dgm:t>
        <a:bodyPr/>
        <a:lstStyle/>
        <a:p>
          <a:endParaRPr lang="es-MX"/>
        </a:p>
      </dgm:t>
    </dgm:pt>
    <dgm:pt modelId="{19DADA04-CD41-4267-A3FB-1069AE94A4BF}" type="pres">
      <dgm:prSet presAssocID="{DA03C5C7-4C3B-4319-9D43-104079CA3EE5}" presName="adorn" presStyleLbl="fgAccFollowNode1" presStyleIdx="6" presStyleCnt="11"/>
      <dgm:spPr>
        <a:blipFill rotWithShape="0">
          <a:blip xmlns:r="http://schemas.openxmlformats.org/officeDocument/2006/relationships" r:embed="rId2"/>
          <a:stretch>
            <a:fillRect/>
          </a:stretch>
        </a:blipFill>
      </dgm:spPr>
      <dgm:t>
        <a:bodyPr/>
        <a:lstStyle/>
        <a:p>
          <a:endParaRPr lang="es-MX"/>
        </a:p>
      </dgm:t>
    </dgm:pt>
    <dgm:pt modelId="{D8609038-71E5-4008-8440-B9D251AE78BE}" type="pres">
      <dgm:prSet presAssocID="{725B9FF4-8265-43AD-A2D0-C6ACD1FA4356}" presName="sibTrans" presStyleLbl="sibTrans2D1" presStyleIdx="0" presStyleCnt="0"/>
      <dgm:spPr/>
      <dgm:t>
        <a:bodyPr/>
        <a:lstStyle/>
        <a:p>
          <a:endParaRPr lang="es-MX"/>
        </a:p>
      </dgm:t>
    </dgm:pt>
    <dgm:pt modelId="{70DB2372-6B5B-40C9-B5AA-397D3DBA241F}" type="pres">
      <dgm:prSet presAssocID="{E4023373-6CD4-460B-AFA3-33AD9BC77A40}" presName="compNode" presStyleCnt="0"/>
      <dgm:spPr/>
    </dgm:pt>
    <dgm:pt modelId="{0F138D0E-CEF1-4281-8A63-EDF550520BFE}" type="pres">
      <dgm:prSet presAssocID="{E4023373-6CD4-460B-AFA3-33AD9BC77A40}" presName="childRect" presStyleLbl="bgAcc1" presStyleIdx="7" presStyleCnt="11">
        <dgm:presLayoutVars>
          <dgm:bulletEnabled val="1"/>
        </dgm:presLayoutVars>
      </dgm:prSet>
      <dgm:spPr>
        <a:blipFill rotWithShape="0">
          <a:blip xmlns:r="http://schemas.openxmlformats.org/officeDocument/2006/relationships" r:embed="rId10"/>
          <a:stretch>
            <a:fillRect/>
          </a:stretch>
        </a:blipFill>
      </dgm:spPr>
      <dgm:t>
        <a:bodyPr/>
        <a:lstStyle/>
        <a:p>
          <a:endParaRPr lang="es-MX"/>
        </a:p>
      </dgm:t>
    </dgm:pt>
    <dgm:pt modelId="{36AFD288-5FE4-4BFF-9630-44B751EFFAD4}" type="pres">
      <dgm:prSet presAssocID="{E4023373-6CD4-460B-AFA3-33AD9BC77A40}" presName="parentText" presStyleLbl="node1" presStyleIdx="0" presStyleCnt="0">
        <dgm:presLayoutVars>
          <dgm:chMax val="0"/>
          <dgm:bulletEnabled val="1"/>
        </dgm:presLayoutVars>
      </dgm:prSet>
      <dgm:spPr/>
      <dgm:t>
        <a:bodyPr/>
        <a:lstStyle/>
        <a:p>
          <a:endParaRPr lang="es-MX"/>
        </a:p>
      </dgm:t>
    </dgm:pt>
    <dgm:pt modelId="{838868CD-B216-49C8-87DF-31685391C7E6}" type="pres">
      <dgm:prSet presAssocID="{E4023373-6CD4-460B-AFA3-33AD9BC77A40}" presName="parentRect" presStyleLbl="alignNode1" presStyleIdx="7" presStyleCnt="11"/>
      <dgm:spPr/>
      <dgm:t>
        <a:bodyPr/>
        <a:lstStyle/>
        <a:p>
          <a:endParaRPr lang="es-MX"/>
        </a:p>
      </dgm:t>
    </dgm:pt>
    <dgm:pt modelId="{E33E0E35-4551-46D1-A7F3-223AF3A0BD08}" type="pres">
      <dgm:prSet presAssocID="{E4023373-6CD4-460B-AFA3-33AD9BC77A40}" presName="adorn" presStyleLbl="fgAccFollowNode1" presStyleIdx="7" presStyleCnt="11"/>
      <dgm:spPr>
        <a:blipFill rotWithShape="0">
          <a:blip xmlns:r="http://schemas.openxmlformats.org/officeDocument/2006/relationships" r:embed="rId11"/>
          <a:stretch>
            <a:fillRect/>
          </a:stretch>
        </a:blipFill>
      </dgm:spPr>
      <dgm:t>
        <a:bodyPr/>
        <a:lstStyle/>
        <a:p>
          <a:endParaRPr lang="es-MX"/>
        </a:p>
      </dgm:t>
    </dgm:pt>
    <dgm:pt modelId="{A1A9F86B-F8E6-4FCC-92AF-2EA5EAE8DD68}" type="pres">
      <dgm:prSet presAssocID="{BFEBA5D0-57C1-4E04-A93C-19359B445D53}" presName="sibTrans" presStyleLbl="sibTrans2D1" presStyleIdx="0" presStyleCnt="0"/>
      <dgm:spPr/>
      <dgm:t>
        <a:bodyPr/>
        <a:lstStyle/>
        <a:p>
          <a:endParaRPr lang="es-MX"/>
        </a:p>
      </dgm:t>
    </dgm:pt>
    <dgm:pt modelId="{0E7DAD24-6148-4889-8505-FDE09579C71F}" type="pres">
      <dgm:prSet presAssocID="{0F25E19F-A962-4361-8053-6CE24AD44115}" presName="compNode" presStyleCnt="0"/>
      <dgm:spPr/>
    </dgm:pt>
    <dgm:pt modelId="{A2ACFC1E-621D-438A-9F36-8D8FA1DACE88}" type="pres">
      <dgm:prSet presAssocID="{0F25E19F-A962-4361-8053-6CE24AD44115}" presName="childRect" presStyleLbl="bgAcc1" presStyleIdx="8" presStyleCnt="11">
        <dgm:presLayoutVars>
          <dgm:bulletEnabled val="1"/>
        </dgm:presLayoutVars>
      </dgm:prSet>
      <dgm:spPr>
        <a:blipFill rotWithShape="0">
          <a:blip xmlns:r="http://schemas.openxmlformats.org/officeDocument/2006/relationships" r:embed="rId12"/>
          <a:stretch>
            <a:fillRect/>
          </a:stretch>
        </a:blipFill>
      </dgm:spPr>
      <dgm:t>
        <a:bodyPr/>
        <a:lstStyle/>
        <a:p>
          <a:endParaRPr lang="es-MX"/>
        </a:p>
      </dgm:t>
    </dgm:pt>
    <dgm:pt modelId="{53ED236A-A33B-4217-A29E-AC37B4711CC4}" type="pres">
      <dgm:prSet presAssocID="{0F25E19F-A962-4361-8053-6CE24AD44115}" presName="parentText" presStyleLbl="node1" presStyleIdx="0" presStyleCnt="0">
        <dgm:presLayoutVars>
          <dgm:chMax val="0"/>
          <dgm:bulletEnabled val="1"/>
        </dgm:presLayoutVars>
      </dgm:prSet>
      <dgm:spPr/>
      <dgm:t>
        <a:bodyPr/>
        <a:lstStyle/>
        <a:p>
          <a:endParaRPr lang="es-MX"/>
        </a:p>
      </dgm:t>
    </dgm:pt>
    <dgm:pt modelId="{F63A9CAE-D192-413B-B1C7-E526A2594F55}" type="pres">
      <dgm:prSet presAssocID="{0F25E19F-A962-4361-8053-6CE24AD44115}" presName="parentRect" presStyleLbl="alignNode1" presStyleIdx="8" presStyleCnt="11"/>
      <dgm:spPr/>
      <dgm:t>
        <a:bodyPr/>
        <a:lstStyle/>
        <a:p>
          <a:endParaRPr lang="es-MX"/>
        </a:p>
      </dgm:t>
    </dgm:pt>
    <dgm:pt modelId="{9BB2D8DF-D8C1-4B19-9812-03D93107DCBF}" type="pres">
      <dgm:prSet presAssocID="{0F25E19F-A962-4361-8053-6CE24AD44115}" presName="adorn" presStyleLbl="fgAccFollowNode1" presStyleIdx="8" presStyleCnt="11"/>
      <dgm:spPr>
        <a:blipFill rotWithShape="0">
          <a:blip xmlns:r="http://schemas.openxmlformats.org/officeDocument/2006/relationships" r:embed="rId2"/>
          <a:stretch>
            <a:fillRect/>
          </a:stretch>
        </a:blipFill>
      </dgm:spPr>
      <dgm:t>
        <a:bodyPr/>
        <a:lstStyle/>
        <a:p>
          <a:endParaRPr lang="es-MX"/>
        </a:p>
      </dgm:t>
    </dgm:pt>
    <dgm:pt modelId="{AEE6AA75-78BC-4CBA-95AB-02C5054B5693}" type="pres">
      <dgm:prSet presAssocID="{18D711A8-D4AF-4DE4-BD92-0DFD4867CE46}" presName="sibTrans" presStyleLbl="sibTrans2D1" presStyleIdx="0" presStyleCnt="0"/>
      <dgm:spPr/>
      <dgm:t>
        <a:bodyPr/>
        <a:lstStyle/>
        <a:p>
          <a:endParaRPr lang="es-MX"/>
        </a:p>
      </dgm:t>
    </dgm:pt>
    <dgm:pt modelId="{B8C33818-B722-45CA-B35A-B8C8AA53BCCB}" type="pres">
      <dgm:prSet presAssocID="{421FEE85-4835-4F29-987E-1FB2FB36C22E}" presName="compNode" presStyleCnt="0"/>
      <dgm:spPr/>
    </dgm:pt>
    <dgm:pt modelId="{7148BB14-EA9E-4342-917C-43B1ADEDCFB5}" type="pres">
      <dgm:prSet presAssocID="{421FEE85-4835-4F29-987E-1FB2FB36C22E}" presName="childRect" presStyleLbl="bgAcc1" presStyleIdx="9" presStyleCnt="11">
        <dgm:presLayoutVars>
          <dgm:bulletEnabled val="1"/>
        </dgm:presLayoutVars>
      </dgm:prSet>
      <dgm:spPr>
        <a:blipFill rotWithShape="0">
          <a:blip xmlns:r="http://schemas.openxmlformats.org/officeDocument/2006/relationships" r:embed="rId13"/>
          <a:stretch>
            <a:fillRect/>
          </a:stretch>
        </a:blipFill>
      </dgm:spPr>
      <dgm:t>
        <a:bodyPr/>
        <a:lstStyle/>
        <a:p>
          <a:endParaRPr lang="es-MX"/>
        </a:p>
      </dgm:t>
    </dgm:pt>
    <dgm:pt modelId="{9394A05C-2785-4933-A25F-0823852D8609}" type="pres">
      <dgm:prSet presAssocID="{421FEE85-4835-4F29-987E-1FB2FB36C22E}" presName="parentText" presStyleLbl="node1" presStyleIdx="0" presStyleCnt="0">
        <dgm:presLayoutVars>
          <dgm:chMax val="0"/>
          <dgm:bulletEnabled val="1"/>
        </dgm:presLayoutVars>
      </dgm:prSet>
      <dgm:spPr/>
      <dgm:t>
        <a:bodyPr/>
        <a:lstStyle/>
        <a:p>
          <a:endParaRPr lang="es-MX"/>
        </a:p>
      </dgm:t>
    </dgm:pt>
    <dgm:pt modelId="{06CAF7A0-F72E-4F73-A8D0-F2DB2B43C9CE}" type="pres">
      <dgm:prSet presAssocID="{421FEE85-4835-4F29-987E-1FB2FB36C22E}" presName="parentRect" presStyleLbl="alignNode1" presStyleIdx="9" presStyleCnt="11"/>
      <dgm:spPr/>
      <dgm:t>
        <a:bodyPr/>
        <a:lstStyle/>
        <a:p>
          <a:endParaRPr lang="es-MX"/>
        </a:p>
      </dgm:t>
    </dgm:pt>
    <dgm:pt modelId="{9B1606CD-4501-46B9-B18E-09CA551E539A}" type="pres">
      <dgm:prSet presAssocID="{421FEE85-4835-4F29-987E-1FB2FB36C22E}" presName="adorn" presStyleLbl="fgAccFollowNode1" presStyleIdx="9" presStyleCnt="11" custLinFactNeighborY="-4984"/>
      <dgm:spPr>
        <a:blipFill rotWithShape="0">
          <a:blip xmlns:r="http://schemas.openxmlformats.org/officeDocument/2006/relationships" r:embed="rId2"/>
          <a:stretch>
            <a:fillRect/>
          </a:stretch>
        </a:blipFill>
      </dgm:spPr>
      <dgm:t>
        <a:bodyPr/>
        <a:lstStyle/>
        <a:p>
          <a:endParaRPr lang="es-MX"/>
        </a:p>
      </dgm:t>
    </dgm:pt>
    <dgm:pt modelId="{685BEE92-704C-4A39-9550-D63D969A1A80}" type="pres">
      <dgm:prSet presAssocID="{354B13E1-D8E4-4687-9343-9026248638AB}" presName="sibTrans" presStyleLbl="sibTrans2D1" presStyleIdx="0" presStyleCnt="0"/>
      <dgm:spPr/>
      <dgm:t>
        <a:bodyPr/>
        <a:lstStyle/>
        <a:p>
          <a:endParaRPr lang="es-MX"/>
        </a:p>
      </dgm:t>
    </dgm:pt>
    <dgm:pt modelId="{2CF120CC-E050-4016-9ECB-3A9A4765AEE7}" type="pres">
      <dgm:prSet presAssocID="{35545BD2-797B-43CB-B60C-208BE6829765}" presName="compNode" presStyleCnt="0"/>
      <dgm:spPr/>
    </dgm:pt>
    <dgm:pt modelId="{1656402C-57BA-461C-ACC5-40B4AC1E9E8D}" type="pres">
      <dgm:prSet presAssocID="{35545BD2-797B-43CB-B60C-208BE6829765}" presName="childRect" presStyleLbl="bgAcc1" presStyleIdx="10" presStyleCnt="11">
        <dgm:presLayoutVars>
          <dgm:bulletEnabled val="1"/>
        </dgm:presLayoutVars>
      </dgm:prSet>
      <dgm:spPr>
        <a:blipFill rotWithShape="0">
          <a:blip xmlns:r="http://schemas.openxmlformats.org/officeDocument/2006/relationships" r:embed="rId14"/>
          <a:stretch>
            <a:fillRect/>
          </a:stretch>
        </a:blipFill>
      </dgm:spPr>
      <dgm:t>
        <a:bodyPr/>
        <a:lstStyle/>
        <a:p>
          <a:endParaRPr lang="es-MX"/>
        </a:p>
      </dgm:t>
    </dgm:pt>
    <dgm:pt modelId="{55E55524-F79D-4026-8356-3F7FC959419B}" type="pres">
      <dgm:prSet presAssocID="{35545BD2-797B-43CB-B60C-208BE6829765}" presName="parentText" presStyleLbl="node1" presStyleIdx="0" presStyleCnt="0">
        <dgm:presLayoutVars>
          <dgm:chMax val="0"/>
          <dgm:bulletEnabled val="1"/>
        </dgm:presLayoutVars>
      </dgm:prSet>
      <dgm:spPr/>
      <dgm:t>
        <a:bodyPr/>
        <a:lstStyle/>
        <a:p>
          <a:endParaRPr lang="es-MX"/>
        </a:p>
      </dgm:t>
    </dgm:pt>
    <dgm:pt modelId="{9CA49314-2966-4464-B647-75324273C486}" type="pres">
      <dgm:prSet presAssocID="{35545BD2-797B-43CB-B60C-208BE6829765}" presName="parentRect" presStyleLbl="alignNode1" presStyleIdx="10" presStyleCnt="11"/>
      <dgm:spPr/>
      <dgm:t>
        <a:bodyPr/>
        <a:lstStyle/>
        <a:p>
          <a:endParaRPr lang="es-MX"/>
        </a:p>
      </dgm:t>
    </dgm:pt>
    <dgm:pt modelId="{B3C641F3-A5DA-40DF-B8A4-ADCC29918B4D}" type="pres">
      <dgm:prSet presAssocID="{35545BD2-797B-43CB-B60C-208BE6829765}" presName="adorn" presStyleLbl="fgAccFollowNode1" presStyleIdx="10" presStyleCnt="11"/>
      <dgm:spPr>
        <a:blipFill rotWithShape="0">
          <a:blip xmlns:r="http://schemas.openxmlformats.org/officeDocument/2006/relationships" r:embed="rId11"/>
          <a:stretch>
            <a:fillRect/>
          </a:stretch>
        </a:blipFill>
      </dgm:spPr>
      <dgm:t>
        <a:bodyPr/>
        <a:lstStyle/>
        <a:p>
          <a:endParaRPr lang="es-MX"/>
        </a:p>
      </dgm:t>
    </dgm:pt>
  </dgm:ptLst>
  <dgm:cxnLst>
    <dgm:cxn modelId="{A87E69E4-E798-4F45-89CD-9E4048913CEA}" type="presOf" srcId="{354B13E1-D8E4-4687-9343-9026248638AB}" destId="{685BEE92-704C-4A39-9550-D63D969A1A80}" srcOrd="0" destOrd="0" presId="urn:microsoft.com/office/officeart/2005/8/layout/bList2"/>
    <dgm:cxn modelId="{DEEB49BD-4C25-46EB-B384-965314576008}" type="presOf" srcId="{7AFE9F39-C01B-44AA-8B84-FCD272C79463}" destId="{97065424-83C3-406C-A607-2306C7F53242}" srcOrd="1" destOrd="0" presId="urn:microsoft.com/office/officeart/2005/8/layout/bList2"/>
    <dgm:cxn modelId="{2B370BB7-4B44-4D8E-8924-5E6CF1DCBEA7}" type="presOf" srcId="{78D123AE-64D5-49CD-A29A-367DFD14621B}" destId="{E2C73B99-9D22-48B2-B926-EF8C9169F671}" srcOrd="0" destOrd="0" presId="urn:microsoft.com/office/officeart/2005/8/layout/bList2"/>
    <dgm:cxn modelId="{884A57E5-225F-4B8E-A9B0-28FCFD21C843}" type="presOf" srcId="{35545BD2-797B-43CB-B60C-208BE6829765}" destId="{55E55524-F79D-4026-8356-3F7FC959419B}" srcOrd="0" destOrd="0" presId="urn:microsoft.com/office/officeart/2005/8/layout/bList2"/>
    <dgm:cxn modelId="{32964E7F-EE08-456E-BA80-F9F80D28D535}" type="presOf" srcId="{EAF51385-7490-4266-BAEF-558BF4F5BFAF}" destId="{737531BF-2330-4D90-B6DF-2C6085E731EA}" srcOrd="0" destOrd="0" presId="urn:microsoft.com/office/officeart/2005/8/layout/bList2"/>
    <dgm:cxn modelId="{75D99744-7782-4EF7-AD53-498FCCCB0422}" srcId="{82EC5886-4C5E-4F86-BD0B-20E2487BC3DE}" destId="{BCB61FEF-E9A0-4A3D-9738-33EEBE8ED459}" srcOrd="5" destOrd="0" parTransId="{AA0D8311-9FE7-4FCD-9E00-E041BEE5B469}" sibTransId="{A1274DAF-24F0-4040-9DB0-80066CB4926E}"/>
    <dgm:cxn modelId="{EB6CF38C-4BAC-4073-8D35-921706A1B6E5}" type="presOf" srcId="{DA03C5C7-4C3B-4319-9D43-104079CA3EE5}" destId="{F7B461C7-DCFB-4D10-B12C-CFE08099AC30}" srcOrd="1" destOrd="0" presId="urn:microsoft.com/office/officeart/2005/8/layout/bList2"/>
    <dgm:cxn modelId="{78E6B244-1F06-4B3B-BA31-88516F9E733E}" srcId="{82EC5886-4C5E-4F86-BD0B-20E2487BC3DE}" destId="{421FEE85-4835-4F29-987E-1FB2FB36C22E}" srcOrd="9" destOrd="0" parTransId="{5D94F9BB-FDFF-4C58-84B1-B96DF169CFBC}" sibTransId="{354B13E1-D8E4-4687-9343-9026248638AB}"/>
    <dgm:cxn modelId="{9F03361B-F7B3-444D-9063-19670435C2C0}" srcId="{82EC5886-4C5E-4F86-BD0B-20E2487BC3DE}" destId="{C9CF5615-C09E-47E6-8912-515BF0930A41}" srcOrd="1" destOrd="0" parTransId="{0617B922-40E3-4500-B895-7619698E0471}" sibTransId="{58F13602-3995-4E09-9B5E-E823A22AD884}"/>
    <dgm:cxn modelId="{1E072244-5001-4E5A-A0FB-A12504C06169}" type="presOf" srcId="{DA03C5C7-4C3B-4319-9D43-104079CA3EE5}" destId="{1865B9C2-3755-4C49-BB1B-938A470266E6}" srcOrd="0" destOrd="0" presId="urn:microsoft.com/office/officeart/2005/8/layout/bList2"/>
    <dgm:cxn modelId="{B58E8B8F-7B0B-4DDF-89E1-696BA752BE03}" srcId="{82EC5886-4C5E-4F86-BD0B-20E2487BC3DE}" destId="{0F25E19F-A962-4361-8053-6CE24AD44115}" srcOrd="8" destOrd="0" parTransId="{C2DC2721-F3A8-4505-B94F-9F899A401CB5}" sibTransId="{18D711A8-D4AF-4DE4-BD92-0DFD4867CE46}"/>
    <dgm:cxn modelId="{DAB3C962-46D1-4889-BA43-867EC63CFFB4}" srcId="{82EC5886-4C5E-4F86-BD0B-20E2487BC3DE}" destId="{35545BD2-797B-43CB-B60C-208BE6829765}" srcOrd="10" destOrd="0" parTransId="{DE7A746A-38F7-4FC5-B7D1-C8D30214DCBE}" sibTransId="{97A8FA21-311E-44A6-9041-7F532005524C}"/>
    <dgm:cxn modelId="{70F7A2F6-B4F1-4033-B772-7C89C8B6C9C3}" srcId="{82EC5886-4C5E-4F86-BD0B-20E2487BC3DE}" destId="{E4023373-6CD4-460B-AFA3-33AD9BC77A40}" srcOrd="7" destOrd="0" parTransId="{0490D709-6067-4B03-A67D-12E8F8765FA6}" sibTransId="{BFEBA5D0-57C1-4E04-A93C-19359B445D53}"/>
    <dgm:cxn modelId="{3B0B2C49-FDA1-421F-91CF-53897344ED1A}" type="presOf" srcId="{A1274DAF-24F0-4040-9DB0-80066CB4926E}" destId="{11DD7D4E-E51E-43A3-9C17-29EEEFE2F470}" srcOrd="0" destOrd="0" presId="urn:microsoft.com/office/officeart/2005/8/layout/bList2"/>
    <dgm:cxn modelId="{D4D0B943-D72E-4F85-AE5E-BE0A4E594A04}" type="presOf" srcId="{421FEE85-4835-4F29-987E-1FB2FB36C22E}" destId="{06CAF7A0-F72E-4F73-A8D0-F2DB2B43C9CE}" srcOrd="1" destOrd="0" presId="urn:microsoft.com/office/officeart/2005/8/layout/bList2"/>
    <dgm:cxn modelId="{849D195B-73F6-4B43-8742-9769F7204AFA}" type="presOf" srcId="{18D711A8-D4AF-4DE4-BD92-0DFD4867CE46}" destId="{AEE6AA75-78BC-4CBA-95AB-02C5054B5693}" srcOrd="0" destOrd="0" presId="urn:microsoft.com/office/officeart/2005/8/layout/bList2"/>
    <dgm:cxn modelId="{38E9725B-D0D0-4062-A5D6-38C9251489B1}" srcId="{82EC5886-4C5E-4F86-BD0B-20E2487BC3DE}" destId="{7AFE9F39-C01B-44AA-8B84-FCD272C79463}" srcOrd="0" destOrd="0" parTransId="{31A8D408-C3C2-4673-A294-23B239985927}" sibTransId="{EAF51385-7490-4266-BAEF-558BF4F5BFAF}"/>
    <dgm:cxn modelId="{C0234213-682E-4C81-9886-D95657CA8557}" type="presOf" srcId="{421FEE85-4835-4F29-987E-1FB2FB36C22E}" destId="{9394A05C-2785-4933-A25F-0823852D8609}" srcOrd="0" destOrd="0" presId="urn:microsoft.com/office/officeart/2005/8/layout/bList2"/>
    <dgm:cxn modelId="{CDE3A2E4-5185-4BE8-9958-01334960FAF7}" type="presOf" srcId="{82EC5886-4C5E-4F86-BD0B-20E2487BC3DE}" destId="{598242BF-93B8-494E-904D-AC3D527F3EF5}" srcOrd="0" destOrd="0" presId="urn:microsoft.com/office/officeart/2005/8/layout/bList2"/>
    <dgm:cxn modelId="{EA07A1F5-45CB-48B0-8F32-AB6D5E57BAB4}" type="presOf" srcId="{7AFE9F39-C01B-44AA-8B84-FCD272C79463}" destId="{31C3A26F-4777-421E-B7A2-C50FDB5CEE78}" srcOrd="0" destOrd="0" presId="urn:microsoft.com/office/officeart/2005/8/layout/bList2"/>
    <dgm:cxn modelId="{2C67B943-8D6C-4512-9CDE-52E440A54E0C}" srcId="{82EC5886-4C5E-4F86-BD0B-20E2487BC3DE}" destId="{189A13B8-45A2-4CBE-97E8-3A6999AC5495}" srcOrd="4" destOrd="0" parTransId="{BDA0F078-73F5-4F87-B8DF-D1809FC4C236}" sibTransId="{852264FB-0DD9-4EBA-8EFC-14AFD1D483AB}"/>
    <dgm:cxn modelId="{DF982687-27B1-4168-B265-77C6CF301B48}" type="presOf" srcId="{BFEBA5D0-57C1-4E04-A93C-19359B445D53}" destId="{A1A9F86B-F8E6-4FCC-92AF-2EA5EAE8DD68}" srcOrd="0" destOrd="0" presId="urn:microsoft.com/office/officeart/2005/8/layout/bList2"/>
    <dgm:cxn modelId="{AF1C9999-D363-4893-B3B8-02762339D7C1}" type="presOf" srcId="{58F13602-3995-4E09-9B5E-E823A22AD884}" destId="{2BCB3902-02CA-40D8-A06A-BA62DBA8CE37}" srcOrd="0" destOrd="0" presId="urn:microsoft.com/office/officeart/2005/8/layout/bList2"/>
    <dgm:cxn modelId="{EC65286C-254C-4BEC-900F-115BBEB5A7FB}" type="presOf" srcId="{E4023373-6CD4-460B-AFA3-33AD9BC77A40}" destId="{838868CD-B216-49C8-87DF-31685391C7E6}" srcOrd="1" destOrd="0" presId="urn:microsoft.com/office/officeart/2005/8/layout/bList2"/>
    <dgm:cxn modelId="{835C7E33-06E8-458F-94EA-FC4762039057}" type="presOf" srcId="{0F25E19F-A962-4361-8053-6CE24AD44115}" destId="{53ED236A-A33B-4217-A29E-AC37B4711CC4}" srcOrd="0" destOrd="0" presId="urn:microsoft.com/office/officeart/2005/8/layout/bList2"/>
    <dgm:cxn modelId="{1B99FA89-C992-4FF4-B3BA-F65B4A7F6DE0}" type="presOf" srcId="{0F25E19F-A962-4361-8053-6CE24AD44115}" destId="{F63A9CAE-D192-413B-B1C7-E526A2594F55}" srcOrd="1" destOrd="0" presId="urn:microsoft.com/office/officeart/2005/8/layout/bList2"/>
    <dgm:cxn modelId="{F3012C41-AFE3-42A1-A672-C9267B448328}" type="presOf" srcId="{DA1EFB61-FDB1-44E5-AFCD-D17834EEE38E}" destId="{8865C095-7F4E-4B09-8E2E-DBD8313DBDA4}" srcOrd="0" destOrd="0" presId="urn:microsoft.com/office/officeart/2005/8/layout/bList2"/>
    <dgm:cxn modelId="{EAB7253A-E06D-4BEB-BBC1-C1D761C7D502}" type="presOf" srcId="{189A13B8-45A2-4CBE-97E8-3A6999AC5495}" destId="{6CE1F42C-884B-44B0-A0DA-E455BCA577A3}" srcOrd="0" destOrd="0" presId="urn:microsoft.com/office/officeart/2005/8/layout/bList2"/>
    <dgm:cxn modelId="{E53C5DE0-5ACB-41DD-9250-A818AE16BB0F}" type="presOf" srcId="{BCB61FEF-E9A0-4A3D-9738-33EEBE8ED459}" destId="{D10A13D4-D74E-4D55-AB98-25D4AE13317D}" srcOrd="0" destOrd="0" presId="urn:microsoft.com/office/officeart/2005/8/layout/bList2"/>
    <dgm:cxn modelId="{3F1F2EEF-B4D4-48E5-B73F-2EF3599E9199}" type="presOf" srcId="{35545BD2-797B-43CB-B60C-208BE6829765}" destId="{9CA49314-2966-4464-B647-75324273C486}" srcOrd="1" destOrd="0" presId="urn:microsoft.com/office/officeart/2005/8/layout/bList2"/>
    <dgm:cxn modelId="{DEE85E67-0A29-47B3-8DDC-193A44CBC921}" type="presOf" srcId="{C9CF5615-C09E-47E6-8912-515BF0930A41}" destId="{D3A8D7F5-6F51-482C-9918-40759BE83E8F}" srcOrd="0" destOrd="0" presId="urn:microsoft.com/office/officeart/2005/8/layout/bList2"/>
    <dgm:cxn modelId="{73CE14C7-0006-4F1E-B6AD-C4B6E20CD0DC}" type="presOf" srcId="{C9CF5615-C09E-47E6-8912-515BF0930A41}" destId="{7AF69971-C0D6-4A02-84B5-009BDF6112DE}" srcOrd="1" destOrd="0" presId="urn:microsoft.com/office/officeart/2005/8/layout/bList2"/>
    <dgm:cxn modelId="{F4548D32-D66D-4F00-9833-5FBE6F5B239F}" type="presOf" srcId="{7F2141BF-86E6-474B-820E-B4D2F7904C0B}" destId="{987C956F-0D51-4C83-970F-0E9D8C8D37CC}" srcOrd="0" destOrd="0" presId="urn:microsoft.com/office/officeart/2005/8/layout/bList2"/>
    <dgm:cxn modelId="{AEAEC490-F516-4FF4-A592-A625F085798F}" type="presOf" srcId="{7949A6FA-0DD9-4F08-B825-DDFA29FAAAEE}" destId="{A499AA2A-E433-4B12-B3B4-622E2EFD4E00}" srcOrd="0" destOrd="0" presId="urn:microsoft.com/office/officeart/2005/8/layout/bList2"/>
    <dgm:cxn modelId="{D82EC04B-E1A8-4E32-9587-FBDC40DE80AF}" type="presOf" srcId="{78D123AE-64D5-49CD-A29A-367DFD14621B}" destId="{7F7A4227-77F1-4F12-AC45-C705EBA9810B}" srcOrd="1" destOrd="0" presId="urn:microsoft.com/office/officeart/2005/8/layout/bList2"/>
    <dgm:cxn modelId="{33772319-5699-402D-B854-0870E5EC2BDE}" type="presOf" srcId="{852264FB-0DD9-4EBA-8EFC-14AFD1D483AB}" destId="{7F432428-DA26-44A5-BEE6-A01E35D437F5}" srcOrd="0" destOrd="0" presId="urn:microsoft.com/office/officeart/2005/8/layout/bList2"/>
    <dgm:cxn modelId="{8117E91E-36D0-44CA-A292-E8F25725BA01}" srcId="{82EC5886-4C5E-4F86-BD0B-20E2487BC3DE}" destId="{78D123AE-64D5-49CD-A29A-367DFD14621B}" srcOrd="3" destOrd="0" parTransId="{7B128106-72C0-48EA-B281-4AE31F399027}" sibTransId="{7949A6FA-0DD9-4F08-B825-DDFA29FAAAEE}"/>
    <dgm:cxn modelId="{C36CAEAB-A463-4784-8CD9-1D16662E0F40}" type="presOf" srcId="{725B9FF4-8265-43AD-A2D0-C6ACD1FA4356}" destId="{D8609038-71E5-4008-8440-B9D251AE78BE}" srcOrd="0" destOrd="0" presId="urn:microsoft.com/office/officeart/2005/8/layout/bList2"/>
    <dgm:cxn modelId="{267DA475-4B09-4960-95CD-3957DEFA3730}" type="presOf" srcId="{BCB61FEF-E9A0-4A3D-9738-33EEBE8ED459}" destId="{5E81E62E-5D48-4F84-900A-A5CEA90569A8}" srcOrd="1" destOrd="0" presId="urn:microsoft.com/office/officeart/2005/8/layout/bList2"/>
    <dgm:cxn modelId="{BD4A424A-571F-45BF-8943-3912C9E95D82}" srcId="{82EC5886-4C5E-4F86-BD0B-20E2487BC3DE}" destId="{7F2141BF-86E6-474B-820E-B4D2F7904C0B}" srcOrd="2" destOrd="0" parTransId="{56826AA7-22AD-498E-9F8A-DC871BB2808C}" sibTransId="{DA1EFB61-FDB1-44E5-AFCD-D17834EEE38E}"/>
    <dgm:cxn modelId="{7CDB215B-B997-48F5-8288-C76FFDD9F0F5}" srcId="{82EC5886-4C5E-4F86-BD0B-20E2487BC3DE}" destId="{DA03C5C7-4C3B-4319-9D43-104079CA3EE5}" srcOrd="6" destOrd="0" parTransId="{3746EB79-81EE-4C91-929A-3D378EFB8BB9}" sibTransId="{725B9FF4-8265-43AD-A2D0-C6ACD1FA4356}"/>
    <dgm:cxn modelId="{91B4EF31-48AB-4E9C-92CE-942BB3E983C5}" type="presOf" srcId="{E4023373-6CD4-460B-AFA3-33AD9BC77A40}" destId="{36AFD288-5FE4-4BFF-9630-44B751EFFAD4}" srcOrd="0" destOrd="0" presId="urn:microsoft.com/office/officeart/2005/8/layout/bList2"/>
    <dgm:cxn modelId="{B5C81773-4805-4FAD-A47E-4357B2A33F19}" type="presOf" srcId="{7F2141BF-86E6-474B-820E-B4D2F7904C0B}" destId="{5806197C-B0E9-4757-8F5D-76CCE2F09C3E}" srcOrd="1" destOrd="0" presId="urn:microsoft.com/office/officeart/2005/8/layout/bList2"/>
    <dgm:cxn modelId="{6F4AAAFD-2FB0-46F1-8002-724D31C2A775}" type="presOf" srcId="{189A13B8-45A2-4CBE-97E8-3A6999AC5495}" destId="{AABA44AC-9A4C-4AE4-A9EE-D1ACB2C6C2BC}" srcOrd="1" destOrd="0" presId="urn:microsoft.com/office/officeart/2005/8/layout/bList2"/>
    <dgm:cxn modelId="{5777A2B0-569C-452A-9501-CA69172DDE2A}" type="presParOf" srcId="{598242BF-93B8-494E-904D-AC3D527F3EF5}" destId="{286494A1-42E1-4D75-BC91-E0E605CE6986}" srcOrd="0" destOrd="0" presId="urn:microsoft.com/office/officeart/2005/8/layout/bList2"/>
    <dgm:cxn modelId="{F6AB1E77-7637-401C-A378-AB3C4A1C1A5F}" type="presParOf" srcId="{286494A1-42E1-4D75-BC91-E0E605CE6986}" destId="{20381D3F-9615-4E2C-B0A4-3E9E41AF85B7}" srcOrd="0" destOrd="0" presId="urn:microsoft.com/office/officeart/2005/8/layout/bList2"/>
    <dgm:cxn modelId="{2BF8F369-F768-4A4C-8D5C-6822F0205755}" type="presParOf" srcId="{286494A1-42E1-4D75-BC91-E0E605CE6986}" destId="{31C3A26F-4777-421E-B7A2-C50FDB5CEE78}" srcOrd="1" destOrd="0" presId="urn:microsoft.com/office/officeart/2005/8/layout/bList2"/>
    <dgm:cxn modelId="{2024AA98-D4AC-4D7D-96E4-992708C22F1C}" type="presParOf" srcId="{286494A1-42E1-4D75-BC91-E0E605CE6986}" destId="{97065424-83C3-406C-A607-2306C7F53242}" srcOrd="2" destOrd="0" presId="urn:microsoft.com/office/officeart/2005/8/layout/bList2"/>
    <dgm:cxn modelId="{DAA0532A-3C4E-4F2E-92F6-B90B70E1E559}" type="presParOf" srcId="{286494A1-42E1-4D75-BC91-E0E605CE6986}" destId="{B0FE258D-2B66-4573-8D96-35A95F0D0755}" srcOrd="3" destOrd="0" presId="urn:microsoft.com/office/officeart/2005/8/layout/bList2"/>
    <dgm:cxn modelId="{A5D62422-59F9-412E-805A-DC301255BDCE}" type="presParOf" srcId="{598242BF-93B8-494E-904D-AC3D527F3EF5}" destId="{737531BF-2330-4D90-B6DF-2C6085E731EA}" srcOrd="1" destOrd="0" presId="urn:microsoft.com/office/officeart/2005/8/layout/bList2"/>
    <dgm:cxn modelId="{6098FC70-171A-46BE-8A07-FA2217BC5AAB}" type="presParOf" srcId="{598242BF-93B8-494E-904D-AC3D527F3EF5}" destId="{8C4248D3-31E9-438D-9E55-8A2546B8037D}" srcOrd="2" destOrd="0" presId="urn:microsoft.com/office/officeart/2005/8/layout/bList2"/>
    <dgm:cxn modelId="{4E4F815E-B3FC-4BBC-9CE3-60A2FDCFDC24}" type="presParOf" srcId="{8C4248D3-31E9-438D-9E55-8A2546B8037D}" destId="{264D6DFB-4A5C-441D-ADB8-90789D64462E}" srcOrd="0" destOrd="0" presId="urn:microsoft.com/office/officeart/2005/8/layout/bList2"/>
    <dgm:cxn modelId="{61AD289B-3A81-4C30-86A7-6F25EBAA1BDE}" type="presParOf" srcId="{8C4248D3-31E9-438D-9E55-8A2546B8037D}" destId="{D3A8D7F5-6F51-482C-9918-40759BE83E8F}" srcOrd="1" destOrd="0" presId="urn:microsoft.com/office/officeart/2005/8/layout/bList2"/>
    <dgm:cxn modelId="{A05A6AEA-59E8-46CE-A82F-A5DAD8121234}" type="presParOf" srcId="{8C4248D3-31E9-438D-9E55-8A2546B8037D}" destId="{7AF69971-C0D6-4A02-84B5-009BDF6112DE}" srcOrd="2" destOrd="0" presId="urn:microsoft.com/office/officeart/2005/8/layout/bList2"/>
    <dgm:cxn modelId="{3526E5C3-361C-4C69-A556-365A18E750FC}" type="presParOf" srcId="{8C4248D3-31E9-438D-9E55-8A2546B8037D}" destId="{97CE9AA2-1711-4CD5-A535-CDD0B44351D5}" srcOrd="3" destOrd="0" presId="urn:microsoft.com/office/officeart/2005/8/layout/bList2"/>
    <dgm:cxn modelId="{159DEE4E-CA77-4979-A2AB-130278AE7069}" type="presParOf" srcId="{598242BF-93B8-494E-904D-AC3D527F3EF5}" destId="{2BCB3902-02CA-40D8-A06A-BA62DBA8CE37}" srcOrd="3" destOrd="0" presId="urn:microsoft.com/office/officeart/2005/8/layout/bList2"/>
    <dgm:cxn modelId="{2E178F5D-8DF2-4087-BB43-CAABC49BAA86}" type="presParOf" srcId="{598242BF-93B8-494E-904D-AC3D527F3EF5}" destId="{5BE5E78F-6367-47D2-97E6-16CAC00E8B81}" srcOrd="4" destOrd="0" presId="urn:microsoft.com/office/officeart/2005/8/layout/bList2"/>
    <dgm:cxn modelId="{7AA7B0B5-BF63-4AD4-B681-DD45CF6738C3}" type="presParOf" srcId="{5BE5E78F-6367-47D2-97E6-16CAC00E8B81}" destId="{1CE51B09-BDB3-4444-98CA-714BA34A4974}" srcOrd="0" destOrd="0" presId="urn:microsoft.com/office/officeart/2005/8/layout/bList2"/>
    <dgm:cxn modelId="{34C7CCE0-0025-4E8F-AF73-D94802FA668B}" type="presParOf" srcId="{5BE5E78F-6367-47D2-97E6-16CAC00E8B81}" destId="{987C956F-0D51-4C83-970F-0E9D8C8D37CC}" srcOrd="1" destOrd="0" presId="urn:microsoft.com/office/officeart/2005/8/layout/bList2"/>
    <dgm:cxn modelId="{B8C7E314-0E39-407F-AADA-84412408AAB1}" type="presParOf" srcId="{5BE5E78F-6367-47D2-97E6-16CAC00E8B81}" destId="{5806197C-B0E9-4757-8F5D-76CCE2F09C3E}" srcOrd="2" destOrd="0" presId="urn:microsoft.com/office/officeart/2005/8/layout/bList2"/>
    <dgm:cxn modelId="{0A41A50F-9AD1-465F-BC11-EF9BD29C671C}" type="presParOf" srcId="{5BE5E78F-6367-47D2-97E6-16CAC00E8B81}" destId="{7D0CA15A-4034-4B64-A3BE-7F709B978FF4}" srcOrd="3" destOrd="0" presId="urn:microsoft.com/office/officeart/2005/8/layout/bList2"/>
    <dgm:cxn modelId="{6FC80396-70D7-4967-A398-8ED2DE8EDBB8}" type="presParOf" srcId="{598242BF-93B8-494E-904D-AC3D527F3EF5}" destId="{8865C095-7F4E-4B09-8E2E-DBD8313DBDA4}" srcOrd="5" destOrd="0" presId="urn:microsoft.com/office/officeart/2005/8/layout/bList2"/>
    <dgm:cxn modelId="{A2AE5F80-4F16-49C8-8380-BB2DD480C3FD}" type="presParOf" srcId="{598242BF-93B8-494E-904D-AC3D527F3EF5}" destId="{637D9200-B1F1-41B4-AA8A-162D77CF8B66}" srcOrd="6" destOrd="0" presId="urn:microsoft.com/office/officeart/2005/8/layout/bList2"/>
    <dgm:cxn modelId="{4C05FA93-7ABE-4A9E-BC41-C70F567CD299}" type="presParOf" srcId="{637D9200-B1F1-41B4-AA8A-162D77CF8B66}" destId="{10593718-F18C-402A-8ADC-E8D664B42FE4}" srcOrd="0" destOrd="0" presId="urn:microsoft.com/office/officeart/2005/8/layout/bList2"/>
    <dgm:cxn modelId="{50BE2337-F2AE-4D85-A7F0-5ACA10D48C4D}" type="presParOf" srcId="{637D9200-B1F1-41B4-AA8A-162D77CF8B66}" destId="{E2C73B99-9D22-48B2-B926-EF8C9169F671}" srcOrd="1" destOrd="0" presId="urn:microsoft.com/office/officeart/2005/8/layout/bList2"/>
    <dgm:cxn modelId="{D9C2EE87-B706-43E0-9346-7125B3251112}" type="presParOf" srcId="{637D9200-B1F1-41B4-AA8A-162D77CF8B66}" destId="{7F7A4227-77F1-4F12-AC45-C705EBA9810B}" srcOrd="2" destOrd="0" presId="urn:microsoft.com/office/officeart/2005/8/layout/bList2"/>
    <dgm:cxn modelId="{BB8762C9-210C-480F-BB3E-EC08DC957935}" type="presParOf" srcId="{637D9200-B1F1-41B4-AA8A-162D77CF8B66}" destId="{1BB75B98-32F8-4C35-8840-DF1CBEE5287E}" srcOrd="3" destOrd="0" presId="urn:microsoft.com/office/officeart/2005/8/layout/bList2"/>
    <dgm:cxn modelId="{0702CD37-EAA8-4DBA-8603-DD00FA8582D8}" type="presParOf" srcId="{598242BF-93B8-494E-904D-AC3D527F3EF5}" destId="{A499AA2A-E433-4B12-B3B4-622E2EFD4E00}" srcOrd="7" destOrd="0" presId="urn:microsoft.com/office/officeart/2005/8/layout/bList2"/>
    <dgm:cxn modelId="{0BA693AB-C61E-4810-983A-90BCFC62A916}" type="presParOf" srcId="{598242BF-93B8-494E-904D-AC3D527F3EF5}" destId="{582CE80C-B19D-4CA6-9C80-300AB98B003C}" srcOrd="8" destOrd="0" presId="urn:microsoft.com/office/officeart/2005/8/layout/bList2"/>
    <dgm:cxn modelId="{6CBFA4BF-A263-46B9-ADB7-EF91D5FD56E7}" type="presParOf" srcId="{582CE80C-B19D-4CA6-9C80-300AB98B003C}" destId="{B45CBE5C-637C-4068-8DD5-220114C12B68}" srcOrd="0" destOrd="0" presId="urn:microsoft.com/office/officeart/2005/8/layout/bList2"/>
    <dgm:cxn modelId="{B55BDB7C-F949-4E27-B9BE-3D2118B8BAD4}" type="presParOf" srcId="{582CE80C-B19D-4CA6-9C80-300AB98B003C}" destId="{6CE1F42C-884B-44B0-A0DA-E455BCA577A3}" srcOrd="1" destOrd="0" presId="urn:microsoft.com/office/officeart/2005/8/layout/bList2"/>
    <dgm:cxn modelId="{4ABF96AC-1625-44D4-A4B2-AB9E6D6F2513}" type="presParOf" srcId="{582CE80C-B19D-4CA6-9C80-300AB98B003C}" destId="{AABA44AC-9A4C-4AE4-A9EE-D1ACB2C6C2BC}" srcOrd="2" destOrd="0" presId="urn:microsoft.com/office/officeart/2005/8/layout/bList2"/>
    <dgm:cxn modelId="{21841121-F6CE-4D2A-808F-A7EC0DAF3E7F}" type="presParOf" srcId="{582CE80C-B19D-4CA6-9C80-300AB98B003C}" destId="{EC41B65B-C77C-4469-80D3-9645DF613E95}" srcOrd="3" destOrd="0" presId="urn:microsoft.com/office/officeart/2005/8/layout/bList2"/>
    <dgm:cxn modelId="{6607CEB0-9124-4E8E-A83E-98E6EAD47ACA}" type="presParOf" srcId="{598242BF-93B8-494E-904D-AC3D527F3EF5}" destId="{7F432428-DA26-44A5-BEE6-A01E35D437F5}" srcOrd="9" destOrd="0" presId="urn:microsoft.com/office/officeart/2005/8/layout/bList2"/>
    <dgm:cxn modelId="{22CBF20D-D3F4-4919-8B9D-5BEC47CA4462}" type="presParOf" srcId="{598242BF-93B8-494E-904D-AC3D527F3EF5}" destId="{89AC7128-38DF-4F6B-BE4F-ADEFEF900E1E}" srcOrd="10" destOrd="0" presId="urn:microsoft.com/office/officeart/2005/8/layout/bList2"/>
    <dgm:cxn modelId="{78771ABF-F3DC-4D81-92A4-93EA33D434CD}" type="presParOf" srcId="{89AC7128-38DF-4F6B-BE4F-ADEFEF900E1E}" destId="{B054EB67-94A1-43A8-901C-6080B2709883}" srcOrd="0" destOrd="0" presId="urn:microsoft.com/office/officeart/2005/8/layout/bList2"/>
    <dgm:cxn modelId="{E021C096-2B4E-4B29-82E2-4E8CE5F797FC}" type="presParOf" srcId="{89AC7128-38DF-4F6B-BE4F-ADEFEF900E1E}" destId="{D10A13D4-D74E-4D55-AB98-25D4AE13317D}" srcOrd="1" destOrd="0" presId="urn:microsoft.com/office/officeart/2005/8/layout/bList2"/>
    <dgm:cxn modelId="{DA07C7C8-1C92-4FCB-AD30-1750FC4E5739}" type="presParOf" srcId="{89AC7128-38DF-4F6B-BE4F-ADEFEF900E1E}" destId="{5E81E62E-5D48-4F84-900A-A5CEA90569A8}" srcOrd="2" destOrd="0" presId="urn:microsoft.com/office/officeart/2005/8/layout/bList2"/>
    <dgm:cxn modelId="{EA138276-8C11-4233-9363-A09463E670F9}" type="presParOf" srcId="{89AC7128-38DF-4F6B-BE4F-ADEFEF900E1E}" destId="{311F636A-B011-43AC-897F-F60631AE6BB8}" srcOrd="3" destOrd="0" presId="urn:microsoft.com/office/officeart/2005/8/layout/bList2"/>
    <dgm:cxn modelId="{E7B2341B-B6FA-4B05-B20C-855137A3262F}" type="presParOf" srcId="{598242BF-93B8-494E-904D-AC3D527F3EF5}" destId="{11DD7D4E-E51E-43A3-9C17-29EEEFE2F470}" srcOrd="11" destOrd="0" presId="urn:microsoft.com/office/officeart/2005/8/layout/bList2"/>
    <dgm:cxn modelId="{C4A5D354-9E25-4CC6-B7ED-91A3E0A8AD2F}" type="presParOf" srcId="{598242BF-93B8-494E-904D-AC3D527F3EF5}" destId="{7406F408-50DF-4BB2-B208-F2949287041E}" srcOrd="12" destOrd="0" presId="urn:microsoft.com/office/officeart/2005/8/layout/bList2"/>
    <dgm:cxn modelId="{E3D8B9A8-9294-44C2-9A22-E9EE3B4A764B}" type="presParOf" srcId="{7406F408-50DF-4BB2-B208-F2949287041E}" destId="{AFC70708-177A-4813-AD10-77B9B8329D9C}" srcOrd="0" destOrd="0" presId="urn:microsoft.com/office/officeart/2005/8/layout/bList2"/>
    <dgm:cxn modelId="{71DA95EC-C448-40DB-801A-3D2B0497657E}" type="presParOf" srcId="{7406F408-50DF-4BB2-B208-F2949287041E}" destId="{1865B9C2-3755-4C49-BB1B-938A470266E6}" srcOrd="1" destOrd="0" presId="urn:microsoft.com/office/officeart/2005/8/layout/bList2"/>
    <dgm:cxn modelId="{B168A755-7307-4B2D-9F72-4FB7476D7C7A}" type="presParOf" srcId="{7406F408-50DF-4BB2-B208-F2949287041E}" destId="{F7B461C7-DCFB-4D10-B12C-CFE08099AC30}" srcOrd="2" destOrd="0" presId="urn:microsoft.com/office/officeart/2005/8/layout/bList2"/>
    <dgm:cxn modelId="{1CF4AA8D-C265-427C-BCA7-2A57626B2159}" type="presParOf" srcId="{7406F408-50DF-4BB2-B208-F2949287041E}" destId="{19DADA04-CD41-4267-A3FB-1069AE94A4BF}" srcOrd="3" destOrd="0" presId="urn:microsoft.com/office/officeart/2005/8/layout/bList2"/>
    <dgm:cxn modelId="{81DA0512-FC29-4868-9459-18A95A7052F6}" type="presParOf" srcId="{598242BF-93B8-494E-904D-AC3D527F3EF5}" destId="{D8609038-71E5-4008-8440-B9D251AE78BE}" srcOrd="13" destOrd="0" presId="urn:microsoft.com/office/officeart/2005/8/layout/bList2"/>
    <dgm:cxn modelId="{4F6CCE16-59C7-4238-8FA4-1C6522922700}" type="presParOf" srcId="{598242BF-93B8-494E-904D-AC3D527F3EF5}" destId="{70DB2372-6B5B-40C9-B5AA-397D3DBA241F}" srcOrd="14" destOrd="0" presId="urn:microsoft.com/office/officeart/2005/8/layout/bList2"/>
    <dgm:cxn modelId="{07A590FB-FC83-43D8-BE2D-027C652E6F9C}" type="presParOf" srcId="{70DB2372-6B5B-40C9-B5AA-397D3DBA241F}" destId="{0F138D0E-CEF1-4281-8A63-EDF550520BFE}" srcOrd="0" destOrd="0" presId="urn:microsoft.com/office/officeart/2005/8/layout/bList2"/>
    <dgm:cxn modelId="{940C2C30-2696-46A0-9A04-37D4EABBA288}" type="presParOf" srcId="{70DB2372-6B5B-40C9-B5AA-397D3DBA241F}" destId="{36AFD288-5FE4-4BFF-9630-44B751EFFAD4}" srcOrd="1" destOrd="0" presId="urn:microsoft.com/office/officeart/2005/8/layout/bList2"/>
    <dgm:cxn modelId="{DDA3724B-1538-4078-A0A8-1A2CD45F3F6A}" type="presParOf" srcId="{70DB2372-6B5B-40C9-B5AA-397D3DBA241F}" destId="{838868CD-B216-49C8-87DF-31685391C7E6}" srcOrd="2" destOrd="0" presId="urn:microsoft.com/office/officeart/2005/8/layout/bList2"/>
    <dgm:cxn modelId="{DBA817DB-4AD5-49C6-ABB3-CB3D6E91C191}" type="presParOf" srcId="{70DB2372-6B5B-40C9-B5AA-397D3DBA241F}" destId="{E33E0E35-4551-46D1-A7F3-223AF3A0BD08}" srcOrd="3" destOrd="0" presId="urn:microsoft.com/office/officeart/2005/8/layout/bList2"/>
    <dgm:cxn modelId="{EC79ED20-5346-42CB-9BC9-16C3154525BF}" type="presParOf" srcId="{598242BF-93B8-494E-904D-AC3D527F3EF5}" destId="{A1A9F86B-F8E6-4FCC-92AF-2EA5EAE8DD68}" srcOrd="15" destOrd="0" presId="urn:microsoft.com/office/officeart/2005/8/layout/bList2"/>
    <dgm:cxn modelId="{8042FA5E-1ADE-49D1-BA46-76515CDB7A33}" type="presParOf" srcId="{598242BF-93B8-494E-904D-AC3D527F3EF5}" destId="{0E7DAD24-6148-4889-8505-FDE09579C71F}" srcOrd="16" destOrd="0" presId="urn:microsoft.com/office/officeart/2005/8/layout/bList2"/>
    <dgm:cxn modelId="{68C1EDE2-FD60-43D2-AA52-035D3D015565}" type="presParOf" srcId="{0E7DAD24-6148-4889-8505-FDE09579C71F}" destId="{A2ACFC1E-621D-438A-9F36-8D8FA1DACE88}" srcOrd="0" destOrd="0" presId="urn:microsoft.com/office/officeart/2005/8/layout/bList2"/>
    <dgm:cxn modelId="{18F05ACC-4991-4A23-B8CE-C290ADA5C7B2}" type="presParOf" srcId="{0E7DAD24-6148-4889-8505-FDE09579C71F}" destId="{53ED236A-A33B-4217-A29E-AC37B4711CC4}" srcOrd="1" destOrd="0" presId="urn:microsoft.com/office/officeart/2005/8/layout/bList2"/>
    <dgm:cxn modelId="{888D3944-694F-40B8-B3A2-1AC7EC8A1695}" type="presParOf" srcId="{0E7DAD24-6148-4889-8505-FDE09579C71F}" destId="{F63A9CAE-D192-413B-B1C7-E526A2594F55}" srcOrd="2" destOrd="0" presId="urn:microsoft.com/office/officeart/2005/8/layout/bList2"/>
    <dgm:cxn modelId="{72A687DE-C98B-46E0-B5C0-D659A7774D10}" type="presParOf" srcId="{0E7DAD24-6148-4889-8505-FDE09579C71F}" destId="{9BB2D8DF-D8C1-4B19-9812-03D93107DCBF}" srcOrd="3" destOrd="0" presId="urn:microsoft.com/office/officeart/2005/8/layout/bList2"/>
    <dgm:cxn modelId="{116CFC3F-C488-4CDF-BE65-A94AC2733448}" type="presParOf" srcId="{598242BF-93B8-494E-904D-AC3D527F3EF5}" destId="{AEE6AA75-78BC-4CBA-95AB-02C5054B5693}" srcOrd="17" destOrd="0" presId="urn:microsoft.com/office/officeart/2005/8/layout/bList2"/>
    <dgm:cxn modelId="{C50D4F8F-B600-4ED0-BF45-DA167F64FD56}" type="presParOf" srcId="{598242BF-93B8-494E-904D-AC3D527F3EF5}" destId="{B8C33818-B722-45CA-B35A-B8C8AA53BCCB}" srcOrd="18" destOrd="0" presId="urn:microsoft.com/office/officeart/2005/8/layout/bList2"/>
    <dgm:cxn modelId="{FEFA0A7F-96BA-48F8-94AF-27C0E0C19FD7}" type="presParOf" srcId="{B8C33818-B722-45CA-B35A-B8C8AA53BCCB}" destId="{7148BB14-EA9E-4342-917C-43B1ADEDCFB5}" srcOrd="0" destOrd="0" presId="urn:microsoft.com/office/officeart/2005/8/layout/bList2"/>
    <dgm:cxn modelId="{23EA1D2F-0505-458A-900A-C4670A2FDC40}" type="presParOf" srcId="{B8C33818-B722-45CA-B35A-B8C8AA53BCCB}" destId="{9394A05C-2785-4933-A25F-0823852D8609}" srcOrd="1" destOrd="0" presId="urn:microsoft.com/office/officeart/2005/8/layout/bList2"/>
    <dgm:cxn modelId="{B8D3345A-10DD-40AE-9110-4FEFA0A388D1}" type="presParOf" srcId="{B8C33818-B722-45CA-B35A-B8C8AA53BCCB}" destId="{06CAF7A0-F72E-4F73-A8D0-F2DB2B43C9CE}" srcOrd="2" destOrd="0" presId="urn:microsoft.com/office/officeart/2005/8/layout/bList2"/>
    <dgm:cxn modelId="{403361E0-7879-401B-856A-D058F634D494}" type="presParOf" srcId="{B8C33818-B722-45CA-B35A-B8C8AA53BCCB}" destId="{9B1606CD-4501-46B9-B18E-09CA551E539A}" srcOrd="3" destOrd="0" presId="urn:microsoft.com/office/officeart/2005/8/layout/bList2"/>
    <dgm:cxn modelId="{CB9B32F9-1112-4E46-A44C-43A125B2A827}" type="presParOf" srcId="{598242BF-93B8-494E-904D-AC3D527F3EF5}" destId="{685BEE92-704C-4A39-9550-D63D969A1A80}" srcOrd="19" destOrd="0" presId="urn:microsoft.com/office/officeart/2005/8/layout/bList2"/>
    <dgm:cxn modelId="{02264A55-ECE2-42D7-9EEA-0C8353DF1EC0}" type="presParOf" srcId="{598242BF-93B8-494E-904D-AC3D527F3EF5}" destId="{2CF120CC-E050-4016-9ECB-3A9A4765AEE7}" srcOrd="20" destOrd="0" presId="urn:microsoft.com/office/officeart/2005/8/layout/bList2"/>
    <dgm:cxn modelId="{716E06B4-AD32-46BF-A59C-CCB70FE5725B}" type="presParOf" srcId="{2CF120CC-E050-4016-9ECB-3A9A4765AEE7}" destId="{1656402C-57BA-461C-ACC5-40B4AC1E9E8D}" srcOrd="0" destOrd="0" presId="urn:microsoft.com/office/officeart/2005/8/layout/bList2"/>
    <dgm:cxn modelId="{E481AD6C-170C-49A9-B0F3-F5571F3CF634}" type="presParOf" srcId="{2CF120CC-E050-4016-9ECB-3A9A4765AEE7}" destId="{55E55524-F79D-4026-8356-3F7FC959419B}" srcOrd="1" destOrd="0" presId="urn:microsoft.com/office/officeart/2005/8/layout/bList2"/>
    <dgm:cxn modelId="{47209EAE-CA93-491C-8E75-BAD4CD65E3EC}" type="presParOf" srcId="{2CF120CC-E050-4016-9ECB-3A9A4765AEE7}" destId="{9CA49314-2966-4464-B647-75324273C486}" srcOrd="2" destOrd="0" presId="urn:microsoft.com/office/officeart/2005/8/layout/bList2"/>
    <dgm:cxn modelId="{823019B3-ED50-4CDE-963F-5C87A75FF0C8}" type="presParOf" srcId="{2CF120CC-E050-4016-9ECB-3A9A4765AEE7}" destId="{B3C641F3-A5DA-40DF-B8A4-ADCC29918B4D}" srcOrd="3" destOrd="0" presId="urn:microsoft.com/office/officeart/2005/8/layout/b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EC5886-4C5E-4F86-BD0B-20E2487BC3DE}" type="doc">
      <dgm:prSet loTypeId="urn:microsoft.com/office/officeart/2005/8/layout/bList2" loCatId="list" qsTypeId="urn:microsoft.com/office/officeart/2005/8/quickstyle/3d3" qsCatId="3D" csTypeId="urn:microsoft.com/office/officeart/2005/8/colors/colorful1" csCatId="colorful" phldr="1"/>
      <dgm:spPr/>
      <dgm:t>
        <a:bodyPr/>
        <a:lstStyle/>
        <a:p>
          <a:endParaRPr lang="es-MX"/>
        </a:p>
      </dgm:t>
    </dgm:pt>
    <dgm:pt modelId="{C9CF5615-C09E-47E6-8912-515BF0930A41}">
      <dgm:prSet phldrT="[Texto]" custT="1"/>
      <dgm:spPr/>
      <dgm:t>
        <a:bodyPr/>
        <a:lstStyle/>
        <a:p>
          <a:pPr algn="ctr"/>
          <a:r>
            <a:rPr lang="es-ES" sz="1200" b="1" cap="none" spc="0" dirty="0" smtClean="0">
              <a:ln/>
              <a:solidFill>
                <a:srgbClr val="FFFF00"/>
              </a:solidFill>
              <a:effectLst>
                <a:outerShdw blurRad="38100" dist="38100" dir="2700000" algn="tl">
                  <a:srgbClr val="000000">
                    <a:alpha val="43137"/>
                  </a:srgbClr>
                </a:outerShdw>
              </a:effectLst>
              <a:latin typeface="Calibri" pitchFamily="34" charset="0"/>
            </a:rPr>
            <a:t>PLATAFORMA </a:t>
          </a:r>
        </a:p>
        <a:p>
          <a:pPr algn="ctr"/>
          <a:r>
            <a:rPr lang="es-ES" sz="1200" b="1" cap="none" spc="0" dirty="0" smtClean="0">
              <a:ln/>
              <a:solidFill>
                <a:srgbClr val="FFFF00"/>
              </a:solidFill>
              <a:effectLst>
                <a:outerShdw blurRad="38100" dist="38100" dir="2700000" algn="tl">
                  <a:srgbClr val="000000">
                    <a:alpha val="43137"/>
                  </a:srgbClr>
                </a:outerShdw>
              </a:effectLst>
              <a:latin typeface="Calibri" pitchFamily="34" charset="0"/>
            </a:rPr>
            <a:t>EX</a:t>
          </a:r>
        </a:p>
      </dgm:t>
    </dgm:pt>
    <dgm:pt modelId="{0617B922-40E3-4500-B895-7619698E0471}" type="parTrans" cxnId="{9F03361B-F7B3-444D-9063-19670435C2C0}">
      <dgm:prSet/>
      <dgm:spPr/>
      <dgm:t>
        <a:bodyPr/>
        <a:lstStyle/>
        <a:p>
          <a:endParaRPr lang="es-MX" sz="1400" b="0">
            <a:solidFill>
              <a:srgbClr val="FFFF00"/>
            </a:solidFill>
            <a:effectLst>
              <a:outerShdw blurRad="38100" dist="38100" dir="2700000" algn="tl">
                <a:srgbClr val="000000">
                  <a:alpha val="43137"/>
                </a:srgbClr>
              </a:outerShdw>
            </a:effectLst>
            <a:latin typeface="Arial Narrow" pitchFamily="34" charset="0"/>
          </a:endParaRPr>
        </a:p>
      </dgm:t>
    </dgm:pt>
    <dgm:pt modelId="{58F13602-3995-4E09-9B5E-E823A22AD884}" type="sibTrans" cxnId="{9F03361B-F7B3-444D-9063-19670435C2C0}">
      <dgm:prSet/>
      <dgm:spPr/>
      <dgm:t>
        <a:bodyPr/>
        <a:lstStyle/>
        <a:p>
          <a:endParaRPr lang="es-MX" sz="1400" b="0">
            <a:solidFill>
              <a:srgbClr val="FFFF00"/>
            </a:solidFill>
            <a:effectLst>
              <a:outerShdw blurRad="38100" dist="38100" dir="2700000" algn="tl">
                <a:srgbClr val="000000">
                  <a:alpha val="43137"/>
                </a:srgbClr>
              </a:outerShdw>
            </a:effectLst>
            <a:latin typeface="Arial Narrow" pitchFamily="34" charset="0"/>
          </a:endParaRPr>
        </a:p>
      </dgm:t>
    </dgm:pt>
    <dgm:pt modelId="{7F2141BF-86E6-474B-820E-B4D2F7904C0B}">
      <dgm:prSet phldrT="[Texto]" custT="1"/>
      <dgm:spPr/>
      <dgm:t>
        <a:bodyPr/>
        <a:lstStyle/>
        <a:p>
          <a:pPr algn="ctr"/>
          <a:r>
            <a:rPr lang="es-ES" sz="1200" b="1" cap="none" spc="0" dirty="0" smtClean="0">
              <a:ln/>
              <a:solidFill>
                <a:srgbClr val="FFFF00"/>
              </a:solidFill>
              <a:effectLst>
                <a:outerShdw blurRad="38100" dist="38100" dir="2700000" algn="tl">
                  <a:srgbClr val="000000">
                    <a:alpha val="43137"/>
                  </a:srgbClr>
                </a:outerShdw>
              </a:effectLst>
              <a:latin typeface="Calibri" pitchFamily="34" charset="0"/>
            </a:rPr>
            <a:t>PLATAFORMA </a:t>
          </a:r>
        </a:p>
        <a:p>
          <a:pPr algn="ctr"/>
          <a:r>
            <a:rPr lang="es-ES" sz="1200" b="1" cap="none" spc="0" dirty="0" smtClean="0">
              <a:ln/>
              <a:solidFill>
                <a:srgbClr val="FFFF00"/>
              </a:solidFill>
              <a:effectLst>
                <a:outerShdw blurRad="38100" dist="38100" dir="2700000" algn="tl">
                  <a:srgbClr val="000000">
                    <a:alpha val="43137"/>
                  </a:srgbClr>
                </a:outerShdw>
              </a:effectLst>
              <a:latin typeface="Calibri" pitchFamily="34" charset="0"/>
            </a:rPr>
            <a:t>CX</a:t>
          </a:r>
          <a:endParaRPr lang="es-MX" sz="1800" b="1" cap="none" spc="0" dirty="0">
            <a:ln/>
            <a:solidFill>
              <a:srgbClr val="FFFF00"/>
            </a:solidFill>
            <a:effectLst>
              <a:outerShdw blurRad="38100" dist="38100" dir="2700000" algn="tl">
                <a:srgbClr val="000000">
                  <a:alpha val="43137"/>
                </a:srgbClr>
              </a:outerShdw>
            </a:effectLst>
            <a:latin typeface="Calibri" pitchFamily="34" charset="0"/>
          </a:endParaRPr>
        </a:p>
      </dgm:t>
    </dgm:pt>
    <dgm:pt modelId="{56826AA7-22AD-498E-9F8A-DC871BB2808C}" type="parTrans" cxnId="{BD4A424A-571F-45BF-8943-3912C9E95D82}">
      <dgm:prSet/>
      <dgm:spPr/>
      <dgm:t>
        <a:bodyPr/>
        <a:lstStyle/>
        <a:p>
          <a:endParaRPr lang="es-MX" sz="1400" b="0">
            <a:solidFill>
              <a:srgbClr val="FFFF00"/>
            </a:solidFill>
            <a:effectLst>
              <a:outerShdw blurRad="38100" dist="38100" dir="2700000" algn="tl">
                <a:srgbClr val="000000">
                  <a:alpha val="43137"/>
                </a:srgbClr>
              </a:outerShdw>
            </a:effectLst>
            <a:latin typeface="Arial Narrow" pitchFamily="34" charset="0"/>
          </a:endParaRPr>
        </a:p>
      </dgm:t>
    </dgm:pt>
    <dgm:pt modelId="{DA1EFB61-FDB1-44E5-AFCD-D17834EEE38E}" type="sibTrans" cxnId="{BD4A424A-571F-45BF-8943-3912C9E95D82}">
      <dgm:prSet/>
      <dgm:spPr/>
      <dgm:t>
        <a:bodyPr/>
        <a:lstStyle/>
        <a:p>
          <a:endParaRPr lang="es-MX" sz="1400" b="0">
            <a:solidFill>
              <a:srgbClr val="FFFF00"/>
            </a:solidFill>
            <a:effectLst>
              <a:outerShdw blurRad="38100" dist="38100" dir="2700000" algn="tl">
                <a:srgbClr val="000000">
                  <a:alpha val="43137"/>
                </a:srgbClr>
              </a:outerShdw>
            </a:effectLst>
            <a:latin typeface="Arial Narrow" pitchFamily="34" charset="0"/>
          </a:endParaRPr>
        </a:p>
      </dgm:t>
    </dgm:pt>
    <dgm:pt modelId="{22592F76-9C0D-4C1B-9AB1-8DA16B84C152}">
      <dgm:prSet custT="1"/>
      <dgm:spPr/>
      <dgm:t>
        <a:bodyPr/>
        <a:lstStyle/>
        <a:p>
          <a:pPr marL="0" indent="0" algn="ctr" defTabSz="914400">
            <a:lnSpc>
              <a:spcPct val="100000"/>
            </a:lnSpc>
            <a:spcBef>
              <a:spcPts val="0"/>
            </a:spcBef>
            <a:spcAft>
              <a:spcPts val="0"/>
            </a:spcAft>
            <a:buNone/>
          </a:pPr>
          <a:r>
            <a:rPr lang="es-ES" sz="1100" b="1" cap="none" spc="0" dirty="0" smtClean="0">
              <a:ln/>
              <a:solidFill>
                <a:srgbClr val="FFFF00"/>
              </a:solidFill>
              <a:effectLst>
                <a:outerShdw blurRad="38100" dist="38100" dir="2700000" algn="tl">
                  <a:srgbClr val="000000">
                    <a:alpha val="43137"/>
                  </a:srgbClr>
                </a:outerShdw>
              </a:effectLst>
              <a:latin typeface="Calibri" pitchFamily="34" charset="0"/>
            </a:rPr>
            <a:t>PLATAFORMA </a:t>
          </a:r>
        </a:p>
        <a:p>
          <a:pPr marL="0" indent="0" algn="ctr" defTabSz="914400">
            <a:lnSpc>
              <a:spcPct val="100000"/>
            </a:lnSpc>
            <a:spcBef>
              <a:spcPts val="0"/>
            </a:spcBef>
            <a:spcAft>
              <a:spcPts val="0"/>
            </a:spcAft>
            <a:buNone/>
          </a:pPr>
          <a:r>
            <a:rPr lang="es-ES" sz="1100" b="1" cap="none" spc="0" dirty="0" smtClean="0">
              <a:ln/>
              <a:solidFill>
                <a:srgbClr val="FFFF00"/>
              </a:solidFill>
              <a:effectLst>
                <a:outerShdw blurRad="38100" dist="38100" dir="2700000" algn="tl">
                  <a:srgbClr val="000000">
                    <a:alpha val="43137"/>
                  </a:srgbClr>
                </a:outerShdw>
              </a:effectLst>
              <a:latin typeface="Calibri" pitchFamily="34" charset="0"/>
            </a:rPr>
            <a:t>CR-P</a:t>
          </a:r>
          <a:endParaRPr lang="es-ES" sz="1800" b="1" cap="none" spc="0" dirty="0" smtClean="0">
            <a:ln/>
            <a:solidFill>
              <a:srgbClr val="FFFF00"/>
            </a:solidFill>
            <a:effectLst>
              <a:outerShdw blurRad="38100" dist="38100" dir="2700000" algn="tl">
                <a:srgbClr val="000000">
                  <a:alpha val="43137"/>
                </a:srgbClr>
              </a:outerShdw>
            </a:effectLst>
            <a:latin typeface="Calibri" pitchFamily="34" charset="0"/>
          </a:endParaRPr>
        </a:p>
      </dgm:t>
    </dgm:pt>
    <dgm:pt modelId="{57FF7695-1B4A-46DA-BFFE-67EA5C1433A1}" type="parTrans" cxnId="{3DB66A23-4C00-4E9E-AA4B-E2885F8CFD83}">
      <dgm:prSet/>
      <dgm:spPr/>
      <dgm:t>
        <a:bodyPr/>
        <a:lstStyle/>
        <a:p>
          <a:endParaRPr lang="es-MX" sz="1050">
            <a:solidFill>
              <a:srgbClr val="FFFF00"/>
            </a:solidFill>
          </a:endParaRPr>
        </a:p>
      </dgm:t>
    </dgm:pt>
    <dgm:pt modelId="{F720E04C-59ED-454F-AE58-74277F134015}" type="sibTrans" cxnId="{3DB66A23-4C00-4E9E-AA4B-E2885F8CFD83}">
      <dgm:prSet/>
      <dgm:spPr/>
      <dgm:t>
        <a:bodyPr/>
        <a:lstStyle/>
        <a:p>
          <a:endParaRPr lang="es-MX" sz="1050">
            <a:solidFill>
              <a:srgbClr val="FFFF00"/>
            </a:solidFill>
          </a:endParaRPr>
        </a:p>
      </dgm:t>
    </dgm:pt>
    <dgm:pt modelId="{FFB531B2-ECA3-43A7-A7B1-671EF315DFAF}">
      <dgm:prSet phldrT="[Texto]" custT="1"/>
      <dgm:spPr/>
      <dgm:t>
        <a:bodyPr/>
        <a:lstStyle/>
        <a:p>
          <a:pPr marL="0" indent="0" algn="ctr" defTabSz="914400">
            <a:lnSpc>
              <a:spcPct val="100000"/>
            </a:lnSpc>
            <a:spcBef>
              <a:spcPts val="0"/>
            </a:spcBef>
            <a:spcAft>
              <a:spcPts val="0"/>
            </a:spcAft>
            <a:buNone/>
          </a:pPr>
          <a:r>
            <a:rPr lang="es-ES" sz="1200" b="1" cap="none" spc="0" dirty="0" smtClean="0">
              <a:ln/>
              <a:solidFill>
                <a:srgbClr val="FFFF00"/>
              </a:solidFill>
              <a:effectLst>
                <a:outerShdw blurRad="38100" dist="38100" dir="2700000" algn="tl">
                  <a:srgbClr val="000000">
                    <a:alpha val="43137"/>
                  </a:srgbClr>
                </a:outerShdw>
              </a:effectLst>
              <a:latin typeface="Calibri" pitchFamily="34" charset="0"/>
            </a:rPr>
            <a:t>PLATAFORMA </a:t>
          </a:r>
        </a:p>
        <a:p>
          <a:pPr marL="0" indent="0" algn="ctr" defTabSz="914400">
            <a:lnSpc>
              <a:spcPct val="100000"/>
            </a:lnSpc>
            <a:spcBef>
              <a:spcPts val="0"/>
            </a:spcBef>
            <a:spcAft>
              <a:spcPts val="0"/>
            </a:spcAft>
            <a:buNone/>
          </a:pPr>
          <a:r>
            <a:rPr lang="es-MX" sz="1200" b="1" dirty="0" smtClean="0">
              <a:solidFill>
                <a:srgbClr val="FFFF00"/>
              </a:solidFill>
              <a:effectLst>
                <a:outerShdw blurRad="38100" dist="38100" dir="2700000" algn="tl">
                  <a:srgbClr val="000000">
                    <a:alpha val="43137"/>
                  </a:srgbClr>
                </a:outerShdw>
              </a:effectLst>
              <a:latin typeface="Calibri" pitchFamily="34" charset="0"/>
            </a:rPr>
            <a:t>MX-T</a:t>
          </a:r>
          <a:endParaRPr lang="es-MX" sz="1200" b="1" dirty="0">
            <a:solidFill>
              <a:srgbClr val="FFFF00"/>
            </a:solidFill>
            <a:effectLst>
              <a:outerShdw blurRad="38100" dist="38100" dir="2700000" algn="tl">
                <a:srgbClr val="000000">
                  <a:alpha val="43137"/>
                </a:srgbClr>
              </a:outerShdw>
            </a:effectLst>
            <a:latin typeface="Calibri" pitchFamily="34" charset="0"/>
          </a:endParaRPr>
        </a:p>
      </dgm:t>
    </dgm:pt>
    <dgm:pt modelId="{05AE9017-E509-4B28-A008-60B6C24E36F9}" type="parTrans" cxnId="{1C26747E-C080-40EF-913A-0E11EF2F9B9D}">
      <dgm:prSet/>
      <dgm:spPr/>
      <dgm:t>
        <a:bodyPr/>
        <a:lstStyle/>
        <a:p>
          <a:endParaRPr lang="es-MX" sz="1200">
            <a:solidFill>
              <a:srgbClr val="FFFF00"/>
            </a:solidFill>
          </a:endParaRPr>
        </a:p>
      </dgm:t>
    </dgm:pt>
    <dgm:pt modelId="{AA295BD1-1C2A-4345-BD4D-BF93CC84BB2B}" type="sibTrans" cxnId="{1C26747E-C080-40EF-913A-0E11EF2F9B9D}">
      <dgm:prSet/>
      <dgm:spPr/>
      <dgm:t>
        <a:bodyPr/>
        <a:lstStyle/>
        <a:p>
          <a:endParaRPr lang="es-MX" sz="1200">
            <a:solidFill>
              <a:srgbClr val="FFFF00"/>
            </a:solidFill>
          </a:endParaRPr>
        </a:p>
      </dgm:t>
    </dgm:pt>
    <dgm:pt modelId="{598242BF-93B8-494E-904D-AC3D527F3EF5}" type="pres">
      <dgm:prSet presAssocID="{82EC5886-4C5E-4F86-BD0B-20E2487BC3DE}" presName="diagram" presStyleCnt="0">
        <dgm:presLayoutVars>
          <dgm:dir/>
          <dgm:animLvl val="lvl"/>
          <dgm:resizeHandles val="exact"/>
        </dgm:presLayoutVars>
      </dgm:prSet>
      <dgm:spPr/>
      <dgm:t>
        <a:bodyPr/>
        <a:lstStyle/>
        <a:p>
          <a:endParaRPr lang="es-MX"/>
        </a:p>
      </dgm:t>
    </dgm:pt>
    <dgm:pt modelId="{8C4248D3-31E9-438D-9E55-8A2546B8037D}" type="pres">
      <dgm:prSet presAssocID="{C9CF5615-C09E-47E6-8912-515BF0930A41}" presName="compNode" presStyleCnt="0"/>
      <dgm:spPr/>
      <dgm:t>
        <a:bodyPr/>
        <a:lstStyle/>
        <a:p>
          <a:endParaRPr lang="es-MX"/>
        </a:p>
      </dgm:t>
    </dgm:pt>
    <dgm:pt modelId="{264D6DFB-4A5C-441D-ADB8-90789D64462E}" type="pres">
      <dgm:prSet presAssocID="{C9CF5615-C09E-47E6-8912-515BF0930A41}" presName="childRect" presStyleLbl="bgAcc1" presStyleIdx="0" presStyleCnt="4">
        <dgm:presLayoutVars>
          <dgm:bulletEnabled val="1"/>
        </dgm:presLayoutVars>
      </dgm:prSet>
      <dgm:spPr>
        <a:blipFill rotWithShape="0">
          <a:blip xmlns:r="http://schemas.openxmlformats.org/officeDocument/2006/relationships" r:embed="rId1"/>
          <a:stretch>
            <a:fillRect/>
          </a:stretch>
        </a:blipFill>
      </dgm:spPr>
      <dgm:t>
        <a:bodyPr/>
        <a:lstStyle/>
        <a:p>
          <a:endParaRPr lang="es-MX"/>
        </a:p>
      </dgm:t>
    </dgm:pt>
    <dgm:pt modelId="{D3A8D7F5-6F51-482C-9918-40759BE83E8F}" type="pres">
      <dgm:prSet presAssocID="{C9CF5615-C09E-47E6-8912-515BF0930A41}" presName="parentText" presStyleLbl="node1" presStyleIdx="0" presStyleCnt="0">
        <dgm:presLayoutVars>
          <dgm:chMax val="0"/>
          <dgm:bulletEnabled val="1"/>
        </dgm:presLayoutVars>
      </dgm:prSet>
      <dgm:spPr/>
      <dgm:t>
        <a:bodyPr/>
        <a:lstStyle/>
        <a:p>
          <a:endParaRPr lang="es-MX"/>
        </a:p>
      </dgm:t>
    </dgm:pt>
    <dgm:pt modelId="{7AF69971-C0D6-4A02-84B5-009BDF6112DE}" type="pres">
      <dgm:prSet presAssocID="{C9CF5615-C09E-47E6-8912-515BF0930A41}" presName="parentRect" presStyleLbl="alignNode1" presStyleIdx="0" presStyleCnt="4" custScaleX="108405"/>
      <dgm:spPr/>
      <dgm:t>
        <a:bodyPr/>
        <a:lstStyle/>
        <a:p>
          <a:endParaRPr lang="es-MX"/>
        </a:p>
      </dgm:t>
    </dgm:pt>
    <dgm:pt modelId="{97CE9AA2-1711-4CD5-A535-CDD0B44351D5}" type="pres">
      <dgm:prSet presAssocID="{C9CF5615-C09E-47E6-8912-515BF0930A41}" presName="adorn" presStyleLbl="fgAccFollowNode1" presStyleIdx="0" presStyleCnt="4"/>
      <dgm:spPr>
        <a:blipFill rotWithShape="0">
          <a:blip xmlns:r="http://schemas.openxmlformats.org/officeDocument/2006/relationships" r:embed="rId2"/>
          <a:stretch>
            <a:fillRect/>
          </a:stretch>
        </a:blipFill>
      </dgm:spPr>
      <dgm:t>
        <a:bodyPr/>
        <a:lstStyle/>
        <a:p>
          <a:endParaRPr lang="es-MX"/>
        </a:p>
      </dgm:t>
    </dgm:pt>
    <dgm:pt modelId="{2BCB3902-02CA-40D8-A06A-BA62DBA8CE37}" type="pres">
      <dgm:prSet presAssocID="{58F13602-3995-4E09-9B5E-E823A22AD884}" presName="sibTrans" presStyleLbl="sibTrans2D1" presStyleIdx="0" presStyleCnt="0"/>
      <dgm:spPr/>
      <dgm:t>
        <a:bodyPr/>
        <a:lstStyle/>
        <a:p>
          <a:endParaRPr lang="es-MX"/>
        </a:p>
      </dgm:t>
    </dgm:pt>
    <dgm:pt modelId="{5BE5E78F-6367-47D2-97E6-16CAC00E8B81}" type="pres">
      <dgm:prSet presAssocID="{7F2141BF-86E6-474B-820E-B4D2F7904C0B}" presName="compNode" presStyleCnt="0"/>
      <dgm:spPr/>
      <dgm:t>
        <a:bodyPr/>
        <a:lstStyle/>
        <a:p>
          <a:endParaRPr lang="es-MX"/>
        </a:p>
      </dgm:t>
    </dgm:pt>
    <dgm:pt modelId="{1CE51B09-BDB3-4444-98CA-714BA34A4974}" type="pres">
      <dgm:prSet presAssocID="{7F2141BF-86E6-474B-820E-B4D2F7904C0B}" presName="childRect" presStyleLbl="bgAcc1" presStyleIdx="1" presStyleCnt="4">
        <dgm:presLayoutVars>
          <dgm:bulletEnabled val="1"/>
        </dgm:presLayoutVars>
      </dgm:prSet>
      <dgm:spPr>
        <a:blipFill rotWithShape="0">
          <a:blip xmlns:r="http://schemas.openxmlformats.org/officeDocument/2006/relationships" r:embed="rId3"/>
          <a:stretch>
            <a:fillRect/>
          </a:stretch>
        </a:blipFill>
      </dgm:spPr>
      <dgm:t>
        <a:bodyPr/>
        <a:lstStyle/>
        <a:p>
          <a:endParaRPr lang="es-MX"/>
        </a:p>
      </dgm:t>
    </dgm:pt>
    <dgm:pt modelId="{987C956F-0D51-4C83-970F-0E9D8C8D37CC}" type="pres">
      <dgm:prSet presAssocID="{7F2141BF-86E6-474B-820E-B4D2F7904C0B}" presName="parentText" presStyleLbl="node1" presStyleIdx="0" presStyleCnt="0">
        <dgm:presLayoutVars>
          <dgm:chMax val="0"/>
          <dgm:bulletEnabled val="1"/>
        </dgm:presLayoutVars>
      </dgm:prSet>
      <dgm:spPr/>
      <dgm:t>
        <a:bodyPr/>
        <a:lstStyle/>
        <a:p>
          <a:endParaRPr lang="es-MX"/>
        </a:p>
      </dgm:t>
    </dgm:pt>
    <dgm:pt modelId="{5806197C-B0E9-4757-8F5D-76CCE2F09C3E}" type="pres">
      <dgm:prSet presAssocID="{7F2141BF-86E6-474B-820E-B4D2F7904C0B}" presName="parentRect" presStyleLbl="alignNode1" presStyleIdx="1" presStyleCnt="4" custScaleX="108405"/>
      <dgm:spPr/>
      <dgm:t>
        <a:bodyPr/>
        <a:lstStyle/>
        <a:p>
          <a:endParaRPr lang="es-MX"/>
        </a:p>
      </dgm:t>
    </dgm:pt>
    <dgm:pt modelId="{7D0CA15A-4034-4B64-A3BE-7F709B978FF4}" type="pres">
      <dgm:prSet presAssocID="{7F2141BF-86E6-474B-820E-B4D2F7904C0B}" presName="adorn" presStyleLbl="fgAccFollowNode1" presStyleIdx="1" presStyleCnt="4"/>
      <dgm:spPr>
        <a:blipFill rotWithShape="0">
          <a:blip xmlns:r="http://schemas.openxmlformats.org/officeDocument/2006/relationships" r:embed="rId2"/>
          <a:stretch>
            <a:fillRect/>
          </a:stretch>
        </a:blipFill>
      </dgm:spPr>
      <dgm:t>
        <a:bodyPr/>
        <a:lstStyle/>
        <a:p>
          <a:endParaRPr lang="es-MX"/>
        </a:p>
      </dgm:t>
    </dgm:pt>
    <dgm:pt modelId="{8865C095-7F4E-4B09-8E2E-DBD8313DBDA4}" type="pres">
      <dgm:prSet presAssocID="{DA1EFB61-FDB1-44E5-AFCD-D17834EEE38E}" presName="sibTrans" presStyleLbl="sibTrans2D1" presStyleIdx="0" presStyleCnt="0"/>
      <dgm:spPr/>
      <dgm:t>
        <a:bodyPr/>
        <a:lstStyle/>
        <a:p>
          <a:endParaRPr lang="es-MX"/>
        </a:p>
      </dgm:t>
    </dgm:pt>
    <dgm:pt modelId="{6DC721D7-5F6F-478E-B075-35CEDF02DC5E}" type="pres">
      <dgm:prSet presAssocID="{22592F76-9C0D-4C1B-9AB1-8DA16B84C152}" presName="compNode" presStyleCnt="0"/>
      <dgm:spPr/>
      <dgm:t>
        <a:bodyPr/>
        <a:lstStyle/>
        <a:p>
          <a:endParaRPr lang="es-MX"/>
        </a:p>
      </dgm:t>
    </dgm:pt>
    <dgm:pt modelId="{C696353E-D911-4A56-AB5B-2A4C694A3DBD}" type="pres">
      <dgm:prSet presAssocID="{22592F76-9C0D-4C1B-9AB1-8DA16B84C152}" presName="childRect" presStyleLbl="bgAcc1" presStyleIdx="2" presStyleCnt="4" custLinFactNeighborX="-1189" custLinFactNeighborY="-3986">
        <dgm:presLayoutVars>
          <dgm:bulletEnabled val="1"/>
        </dgm:presLayoutVars>
      </dgm:prSet>
      <dgm:spPr>
        <a:blipFill rotWithShape="0">
          <a:blip xmlns:r="http://schemas.openxmlformats.org/officeDocument/2006/relationships" r:embed="rId4"/>
          <a:stretch>
            <a:fillRect/>
          </a:stretch>
        </a:blipFill>
      </dgm:spPr>
      <dgm:t>
        <a:bodyPr/>
        <a:lstStyle/>
        <a:p>
          <a:endParaRPr lang="es-MX"/>
        </a:p>
      </dgm:t>
    </dgm:pt>
    <dgm:pt modelId="{67E97346-89F6-42FA-895D-9B3DB9ADE75C}" type="pres">
      <dgm:prSet presAssocID="{22592F76-9C0D-4C1B-9AB1-8DA16B84C152}" presName="parentText" presStyleLbl="node1" presStyleIdx="0" presStyleCnt="0">
        <dgm:presLayoutVars>
          <dgm:chMax val="0"/>
          <dgm:bulletEnabled val="1"/>
        </dgm:presLayoutVars>
      </dgm:prSet>
      <dgm:spPr/>
      <dgm:t>
        <a:bodyPr/>
        <a:lstStyle/>
        <a:p>
          <a:endParaRPr lang="es-MX"/>
        </a:p>
      </dgm:t>
    </dgm:pt>
    <dgm:pt modelId="{0C3EB5C2-9C3E-428A-9679-3DEABA235FA1}" type="pres">
      <dgm:prSet presAssocID="{22592F76-9C0D-4C1B-9AB1-8DA16B84C152}" presName="parentRect" presStyleLbl="alignNode1" presStyleIdx="2" presStyleCnt="4"/>
      <dgm:spPr/>
      <dgm:t>
        <a:bodyPr/>
        <a:lstStyle/>
        <a:p>
          <a:endParaRPr lang="es-MX"/>
        </a:p>
      </dgm:t>
    </dgm:pt>
    <dgm:pt modelId="{0F86D437-2F18-41EB-A3F6-19A56AE5CA9F}" type="pres">
      <dgm:prSet presAssocID="{22592F76-9C0D-4C1B-9AB1-8DA16B84C152}" presName="adorn" presStyleLbl="fgAccFollowNode1" presStyleIdx="2" presStyleCnt="4"/>
      <dgm:spPr>
        <a:blipFill rotWithShape="0">
          <a:blip xmlns:r="http://schemas.openxmlformats.org/officeDocument/2006/relationships" r:embed="rId5"/>
          <a:stretch>
            <a:fillRect/>
          </a:stretch>
        </a:blipFill>
      </dgm:spPr>
      <dgm:t>
        <a:bodyPr/>
        <a:lstStyle/>
        <a:p>
          <a:endParaRPr lang="es-MX"/>
        </a:p>
      </dgm:t>
    </dgm:pt>
    <dgm:pt modelId="{53DF913D-149C-4A2B-8FDE-BF9C20BB0F78}" type="pres">
      <dgm:prSet presAssocID="{F720E04C-59ED-454F-AE58-74277F134015}" presName="sibTrans" presStyleLbl="sibTrans2D1" presStyleIdx="0" presStyleCnt="0"/>
      <dgm:spPr/>
      <dgm:t>
        <a:bodyPr/>
        <a:lstStyle/>
        <a:p>
          <a:endParaRPr lang="es-MX"/>
        </a:p>
      </dgm:t>
    </dgm:pt>
    <dgm:pt modelId="{4DE23D68-93C8-4D86-8777-7793A76B35E3}" type="pres">
      <dgm:prSet presAssocID="{FFB531B2-ECA3-43A7-A7B1-671EF315DFAF}" presName="compNode" presStyleCnt="0"/>
      <dgm:spPr/>
      <dgm:t>
        <a:bodyPr/>
        <a:lstStyle/>
        <a:p>
          <a:endParaRPr lang="es-MX"/>
        </a:p>
      </dgm:t>
    </dgm:pt>
    <dgm:pt modelId="{068B35AA-26BF-4B20-85CB-1E849C82F499}" type="pres">
      <dgm:prSet presAssocID="{FFB531B2-ECA3-43A7-A7B1-671EF315DFAF}" presName="childRect" presStyleLbl="bgAcc1" presStyleIdx="3" presStyleCnt="4">
        <dgm:presLayoutVars>
          <dgm:bulletEnabled val="1"/>
        </dgm:presLayoutVars>
      </dgm:prSet>
      <dgm:spPr>
        <a:blipFill rotWithShape="0">
          <a:blip xmlns:r="http://schemas.openxmlformats.org/officeDocument/2006/relationships" r:embed="rId6"/>
          <a:stretch>
            <a:fillRect/>
          </a:stretch>
        </a:blipFill>
      </dgm:spPr>
      <dgm:t>
        <a:bodyPr/>
        <a:lstStyle/>
        <a:p>
          <a:endParaRPr lang="es-MX"/>
        </a:p>
      </dgm:t>
    </dgm:pt>
    <dgm:pt modelId="{579BA173-3344-4509-87BF-9CCFAB67B272}" type="pres">
      <dgm:prSet presAssocID="{FFB531B2-ECA3-43A7-A7B1-671EF315DFAF}" presName="parentText" presStyleLbl="node1" presStyleIdx="0" presStyleCnt="0">
        <dgm:presLayoutVars>
          <dgm:chMax val="0"/>
          <dgm:bulletEnabled val="1"/>
        </dgm:presLayoutVars>
      </dgm:prSet>
      <dgm:spPr/>
      <dgm:t>
        <a:bodyPr/>
        <a:lstStyle/>
        <a:p>
          <a:endParaRPr lang="es-MX"/>
        </a:p>
      </dgm:t>
    </dgm:pt>
    <dgm:pt modelId="{8CC21980-9FE8-487B-AAEC-46E70FED892E}" type="pres">
      <dgm:prSet presAssocID="{FFB531B2-ECA3-43A7-A7B1-671EF315DFAF}" presName="parentRect" presStyleLbl="alignNode1" presStyleIdx="3" presStyleCnt="4" custScaleX="108405"/>
      <dgm:spPr/>
      <dgm:t>
        <a:bodyPr/>
        <a:lstStyle/>
        <a:p>
          <a:endParaRPr lang="es-MX"/>
        </a:p>
      </dgm:t>
    </dgm:pt>
    <dgm:pt modelId="{5C69B300-69C0-4444-975E-1224C77FA50A}" type="pres">
      <dgm:prSet presAssocID="{FFB531B2-ECA3-43A7-A7B1-671EF315DFAF}" presName="adorn" presStyleLbl="fgAccFollowNode1" presStyleIdx="3" presStyleCnt="4"/>
      <dgm:spPr>
        <a:blipFill rotWithShape="0">
          <a:blip xmlns:r="http://schemas.openxmlformats.org/officeDocument/2006/relationships" r:embed="rId5"/>
          <a:stretch>
            <a:fillRect/>
          </a:stretch>
        </a:blipFill>
      </dgm:spPr>
      <dgm:t>
        <a:bodyPr/>
        <a:lstStyle/>
        <a:p>
          <a:endParaRPr lang="es-MX"/>
        </a:p>
      </dgm:t>
    </dgm:pt>
  </dgm:ptLst>
  <dgm:cxnLst>
    <dgm:cxn modelId="{1C32D83D-857D-49E5-9A17-A8B4A4F243A7}" type="presOf" srcId="{FFB531B2-ECA3-43A7-A7B1-671EF315DFAF}" destId="{579BA173-3344-4509-87BF-9CCFAB67B272}" srcOrd="0" destOrd="0" presId="urn:microsoft.com/office/officeart/2005/8/layout/bList2"/>
    <dgm:cxn modelId="{FB6C60B2-33D2-48F3-9131-D019955C714F}" type="presOf" srcId="{22592F76-9C0D-4C1B-9AB1-8DA16B84C152}" destId="{0C3EB5C2-9C3E-428A-9679-3DEABA235FA1}" srcOrd="1" destOrd="0" presId="urn:microsoft.com/office/officeart/2005/8/layout/bList2"/>
    <dgm:cxn modelId="{BD4A424A-571F-45BF-8943-3912C9E95D82}" srcId="{82EC5886-4C5E-4F86-BD0B-20E2487BC3DE}" destId="{7F2141BF-86E6-474B-820E-B4D2F7904C0B}" srcOrd="1" destOrd="0" parTransId="{56826AA7-22AD-498E-9F8A-DC871BB2808C}" sibTransId="{DA1EFB61-FDB1-44E5-AFCD-D17834EEE38E}"/>
    <dgm:cxn modelId="{9F03361B-F7B3-444D-9063-19670435C2C0}" srcId="{82EC5886-4C5E-4F86-BD0B-20E2487BC3DE}" destId="{C9CF5615-C09E-47E6-8912-515BF0930A41}" srcOrd="0" destOrd="0" parTransId="{0617B922-40E3-4500-B895-7619698E0471}" sibTransId="{58F13602-3995-4E09-9B5E-E823A22AD884}"/>
    <dgm:cxn modelId="{C0F56E28-36D3-411D-BF89-F72C455BA5DF}" type="presOf" srcId="{FFB531B2-ECA3-43A7-A7B1-671EF315DFAF}" destId="{8CC21980-9FE8-487B-AAEC-46E70FED892E}" srcOrd="1" destOrd="0" presId="urn:microsoft.com/office/officeart/2005/8/layout/bList2"/>
    <dgm:cxn modelId="{4E8745ED-2956-4AA0-BD44-00FA76B713BF}" type="presOf" srcId="{58F13602-3995-4E09-9B5E-E823A22AD884}" destId="{2BCB3902-02CA-40D8-A06A-BA62DBA8CE37}" srcOrd="0" destOrd="0" presId="urn:microsoft.com/office/officeart/2005/8/layout/bList2"/>
    <dgm:cxn modelId="{C4FFCB3B-735A-4832-8558-4E5C7CEF7797}" type="presOf" srcId="{7F2141BF-86E6-474B-820E-B4D2F7904C0B}" destId="{987C956F-0D51-4C83-970F-0E9D8C8D37CC}" srcOrd="0" destOrd="0" presId="urn:microsoft.com/office/officeart/2005/8/layout/bList2"/>
    <dgm:cxn modelId="{3DB66A23-4C00-4E9E-AA4B-E2885F8CFD83}" srcId="{82EC5886-4C5E-4F86-BD0B-20E2487BC3DE}" destId="{22592F76-9C0D-4C1B-9AB1-8DA16B84C152}" srcOrd="2" destOrd="0" parTransId="{57FF7695-1B4A-46DA-BFFE-67EA5C1433A1}" sibTransId="{F720E04C-59ED-454F-AE58-74277F134015}"/>
    <dgm:cxn modelId="{29F35CE1-D36C-4544-BC63-7C4D0F71301E}" type="presOf" srcId="{C9CF5615-C09E-47E6-8912-515BF0930A41}" destId="{D3A8D7F5-6F51-482C-9918-40759BE83E8F}" srcOrd="0" destOrd="0" presId="urn:microsoft.com/office/officeart/2005/8/layout/bList2"/>
    <dgm:cxn modelId="{EE072027-E4B4-4ACF-98E1-0742188D7C5B}" type="presOf" srcId="{F720E04C-59ED-454F-AE58-74277F134015}" destId="{53DF913D-149C-4A2B-8FDE-BF9C20BB0F78}" srcOrd="0" destOrd="0" presId="urn:microsoft.com/office/officeart/2005/8/layout/bList2"/>
    <dgm:cxn modelId="{14BB8AFE-99F9-42C5-9BBB-36797E80B5E7}" type="presOf" srcId="{22592F76-9C0D-4C1B-9AB1-8DA16B84C152}" destId="{67E97346-89F6-42FA-895D-9B3DB9ADE75C}" srcOrd="0" destOrd="0" presId="urn:microsoft.com/office/officeart/2005/8/layout/bList2"/>
    <dgm:cxn modelId="{7C74416B-D5CA-41D7-97AB-282063B7500C}" type="presOf" srcId="{82EC5886-4C5E-4F86-BD0B-20E2487BC3DE}" destId="{598242BF-93B8-494E-904D-AC3D527F3EF5}" srcOrd="0" destOrd="0" presId="urn:microsoft.com/office/officeart/2005/8/layout/bList2"/>
    <dgm:cxn modelId="{1F4D7D13-FBB7-4C3C-93CC-342F244DF697}" type="presOf" srcId="{7F2141BF-86E6-474B-820E-B4D2F7904C0B}" destId="{5806197C-B0E9-4757-8F5D-76CCE2F09C3E}" srcOrd="1" destOrd="0" presId="urn:microsoft.com/office/officeart/2005/8/layout/bList2"/>
    <dgm:cxn modelId="{1971F6E3-7CA3-4412-8229-DEAE5CDAA7C9}" type="presOf" srcId="{DA1EFB61-FDB1-44E5-AFCD-D17834EEE38E}" destId="{8865C095-7F4E-4B09-8E2E-DBD8313DBDA4}" srcOrd="0" destOrd="0" presId="urn:microsoft.com/office/officeart/2005/8/layout/bList2"/>
    <dgm:cxn modelId="{CA45E21D-BF7A-41E8-8BB1-48475115540C}" type="presOf" srcId="{C9CF5615-C09E-47E6-8912-515BF0930A41}" destId="{7AF69971-C0D6-4A02-84B5-009BDF6112DE}" srcOrd="1" destOrd="0" presId="urn:microsoft.com/office/officeart/2005/8/layout/bList2"/>
    <dgm:cxn modelId="{1C26747E-C080-40EF-913A-0E11EF2F9B9D}" srcId="{82EC5886-4C5E-4F86-BD0B-20E2487BC3DE}" destId="{FFB531B2-ECA3-43A7-A7B1-671EF315DFAF}" srcOrd="3" destOrd="0" parTransId="{05AE9017-E509-4B28-A008-60B6C24E36F9}" sibTransId="{AA295BD1-1C2A-4345-BD4D-BF93CC84BB2B}"/>
    <dgm:cxn modelId="{D375220C-4B37-4BE1-9E0E-EFE73D528BE8}" type="presParOf" srcId="{598242BF-93B8-494E-904D-AC3D527F3EF5}" destId="{8C4248D3-31E9-438D-9E55-8A2546B8037D}" srcOrd="0" destOrd="0" presId="urn:microsoft.com/office/officeart/2005/8/layout/bList2"/>
    <dgm:cxn modelId="{0A178D74-AE96-46A1-95F2-CA3C6AA7BE66}" type="presParOf" srcId="{8C4248D3-31E9-438D-9E55-8A2546B8037D}" destId="{264D6DFB-4A5C-441D-ADB8-90789D64462E}" srcOrd="0" destOrd="0" presId="urn:microsoft.com/office/officeart/2005/8/layout/bList2"/>
    <dgm:cxn modelId="{3DFB7667-60F0-40B3-92BF-90D78A1F720F}" type="presParOf" srcId="{8C4248D3-31E9-438D-9E55-8A2546B8037D}" destId="{D3A8D7F5-6F51-482C-9918-40759BE83E8F}" srcOrd="1" destOrd="0" presId="urn:microsoft.com/office/officeart/2005/8/layout/bList2"/>
    <dgm:cxn modelId="{B0FE5DC0-9B49-43EF-A355-6AEAB5733B9F}" type="presParOf" srcId="{8C4248D3-31E9-438D-9E55-8A2546B8037D}" destId="{7AF69971-C0D6-4A02-84B5-009BDF6112DE}" srcOrd="2" destOrd="0" presId="urn:microsoft.com/office/officeart/2005/8/layout/bList2"/>
    <dgm:cxn modelId="{C0EBD54B-743D-4111-9FFA-F544C8C8C4DB}" type="presParOf" srcId="{8C4248D3-31E9-438D-9E55-8A2546B8037D}" destId="{97CE9AA2-1711-4CD5-A535-CDD0B44351D5}" srcOrd="3" destOrd="0" presId="urn:microsoft.com/office/officeart/2005/8/layout/bList2"/>
    <dgm:cxn modelId="{5567AA9E-8F50-4C68-9416-6466C937DB22}" type="presParOf" srcId="{598242BF-93B8-494E-904D-AC3D527F3EF5}" destId="{2BCB3902-02CA-40D8-A06A-BA62DBA8CE37}" srcOrd="1" destOrd="0" presId="urn:microsoft.com/office/officeart/2005/8/layout/bList2"/>
    <dgm:cxn modelId="{4C0AE161-39F4-4F08-B530-31367279562E}" type="presParOf" srcId="{598242BF-93B8-494E-904D-AC3D527F3EF5}" destId="{5BE5E78F-6367-47D2-97E6-16CAC00E8B81}" srcOrd="2" destOrd="0" presId="urn:microsoft.com/office/officeart/2005/8/layout/bList2"/>
    <dgm:cxn modelId="{83E5630B-3259-41A0-94B9-0EFAD88151F3}" type="presParOf" srcId="{5BE5E78F-6367-47D2-97E6-16CAC00E8B81}" destId="{1CE51B09-BDB3-4444-98CA-714BA34A4974}" srcOrd="0" destOrd="0" presId="urn:microsoft.com/office/officeart/2005/8/layout/bList2"/>
    <dgm:cxn modelId="{4514C18C-15D7-458B-A61E-3429B5F385E4}" type="presParOf" srcId="{5BE5E78F-6367-47D2-97E6-16CAC00E8B81}" destId="{987C956F-0D51-4C83-970F-0E9D8C8D37CC}" srcOrd="1" destOrd="0" presId="urn:microsoft.com/office/officeart/2005/8/layout/bList2"/>
    <dgm:cxn modelId="{B59DB87C-5D23-4062-8C4E-E64BADD33062}" type="presParOf" srcId="{5BE5E78F-6367-47D2-97E6-16CAC00E8B81}" destId="{5806197C-B0E9-4757-8F5D-76CCE2F09C3E}" srcOrd="2" destOrd="0" presId="urn:microsoft.com/office/officeart/2005/8/layout/bList2"/>
    <dgm:cxn modelId="{A2E4680B-F3CC-44B3-BB39-6003F7A6DA92}" type="presParOf" srcId="{5BE5E78F-6367-47D2-97E6-16CAC00E8B81}" destId="{7D0CA15A-4034-4B64-A3BE-7F709B978FF4}" srcOrd="3" destOrd="0" presId="urn:microsoft.com/office/officeart/2005/8/layout/bList2"/>
    <dgm:cxn modelId="{8564F443-0F6A-42B3-B83B-52A262498F04}" type="presParOf" srcId="{598242BF-93B8-494E-904D-AC3D527F3EF5}" destId="{8865C095-7F4E-4B09-8E2E-DBD8313DBDA4}" srcOrd="3" destOrd="0" presId="urn:microsoft.com/office/officeart/2005/8/layout/bList2"/>
    <dgm:cxn modelId="{72F1D087-0B15-4228-B6A8-D3DA25C7574A}" type="presParOf" srcId="{598242BF-93B8-494E-904D-AC3D527F3EF5}" destId="{6DC721D7-5F6F-478E-B075-35CEDF02DC5E}" srcOrd="4" destOrd="0" presId="urn:microsoft.com/office/officeart/2005/8/layout/bList2"/>
    <dgm:cxn modelId="{2B3015D4-E3B6-4A25-82AD-B2B98C05CC9B}" type="presParOf" srcId="{6DC721D7-5F6F-478E-B075-35CEDF02DC5E}" destId="{C696353E-D911-4A56-AB5B-2A4C694A3DBD}" srcOrd="0" destOrd="0" presId="urn:microsoft.com/office/officeart/2005/8/layout/bList2"/>
    <dgm:cxn modelId="{7606E91D-DD68-4D10-BFEA-39B9629250D4}" type="presParOf" srcId="{6DC721D7-5F6F-478E-B075-35CEDF02DC5E}" destId="{67E97346-89F6-42FA-895D-9B3DB9ADE75C}" srcOrd="1" destOrd="0" presId="urn:microsoft.com/office/officeart/2005/8/layout/bList2"/>
    <dgm:cxn modelId="{7C4F1DBC-AD21-46B0-9536-4AA0FB8D1014}" type="presParOf" srcId="{6DC721D7-5F6F-478E-B075-35CEDF02DC5E}" destId="{0C3EB5C2-9C3E-428A-9679-3DEABA235FA1}" srcOrd="2" destOrd="0" presId="urn:microsoft.com/office/officeart/2005/8/layout/bList2"/>
    <dgm:cxn modelId="{AD1DA1F1-5C28-4459-A54B-E5E5C2443CBA}" type="presParOf" srcId="{6DC721D7-5F6F-478E-B075-35CEDF02DC5E}" destId="{0F86D437-2F18-41EB-A3F6-19A56AE5CA9F}" srcOrd="3" destOrd="0" presId="urn:microsoft.com/office/officeart/2005/8/layout/bList2"/>
    <dgm:cxn modelId="{DE30E1A3-3950-4ABE-88C6-DEF3B9670528}" type="presParOf" srcId="{598242BF-93B8-494E-904D-AC3D527F3EF5}" destId="{53DF913D-149C-4A2B-8FDE-BF9C20BB0F78}" srcOrd="5" destOrd="0" presId="urn:microsoft.com/office/officeart/2005/8/layout/bList2"/>
    <dgm:cxn modelId="{E4AA508E-71EF-47CD-AF97-F7FD8B5EC2CA}" type="presParOf" srcId="{598242BF-93B8-494E-904D-AC3D527F3EF5}" destId="{4DE23D68-93C8-4D86-8777-7793A76B35E3}" srcOrd="6" destOrd="0" presId="urn:microsoft.com/office/officeart/2005/8/layout/bList2"/>
    <dgm:cxn modelId="{74FE49BA-CCBF-4E67-BFC3-CA6A160A2416}" type="presParOf" srcId="{4DE23D68-93C8-4D86-8777-7793A76B35E3}" destId="{068B35AA-26BF-4B20-85CB-1E849C82F499}" srcOrd="0" destOrd="0" presId="urn:microsoft.com/office/officeart/2005/8/layout/bList2"/>
    <dgm:cxn modelId="{A6F6B2D9-25B3-4C20-A23F-270885E6ADA2}" type="presParOf" srcId="{4DE23D68-93C8-4D86-8777-7793A76B35E3}" destId="{579BA173-3344-4509-87BF-9CCFAB67B272}" srcOrd="1" destOrd="0" presId="urn:microsoft.com/office/officeart/2005/8/layout/bList2"/>
    <dgm:cxn modelId="{9A431DCA-5A72-409D-8E07-A75F88FE2090}" type="presParOf" srcId="{4DE23D68-93C8-4D86-8777-7793A76B35E3}" destId="{8CC21980-9FE8-487B-AAEC-46E70FED892E}" srcOrd="2" destOrd="0" presId="urn:microsoft.com/office/officeart/2005/8/layout/bList2"/>
    <dgm:cxn modelId="{5389A51B-A441-43ED-9770-8A200E01B8FB}" type="presParOf" srcId="{4DE23D68-93C8-4D86-8777-7793A76B35E3}" destId="{5C69B300-69C0-4444-975E-1224C77FA50A}" srcOrd="3" destOrd="0" presId="urn:microsoft.com/office/officeart/2005/8/layout/b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FC6C17-0F6E-499A-8F55-7467F6816C8B}" type="doc">
      <dgm:prSet loTypeId="urn:microsoft.com/office/officeart/2005/8/layout/vList4#10" loCatId="process" qsTypeId="urn:microsoft.com/office/officeart/2005/8/quickstyle/3d2" qsCatId="3D" csTypeId="urn:microsoft.com/office/officeart/2005/8/colors/accent0_3" csCatId="mainScheme" phldr="1"/>
      <dgm:spPr/>
      <dgm:t>
        <a:bodyPr/>
        <a:lstStyle/>
        <a:p>
          <a:endParaRPr lang="es-ES"/>
        </a:p>
      </dgm:t>
    </dgm:pt>
    <dgm:pt modelId="{65DAB788-886A-4DAD-871E-9ED7F445F380}">
      <dgm:prSet phldrT="[Texto]"/>
      <dgm:spPr>
        <a:gradFill rotWithShape="0">
          <a:gsLst>
            <a:gs pos="0">
              <a:srgbClr val="000000"/>
            </a:gs>
            <a:gs pos="20000">
              <a:srgbClr val="000040"/>
            </a:gs>
            <a:gs pos="50000">
              <a:srgbClr val="400040"/>
            </a:gs>
            <a:gs pos="75000">
              <a:srgbClr val="8F0040"/>
            </a:gs>
            <a:gs pos="89999">
              <a:srgbClr val="F27300"/>
            </a:gs>
            <a:gs pos="100000">
              <a:srgbClr val="FFBF00"/>
            </a:gs>
          </a:gsLst>
          <a:lin ang="5400000" scaled="0"/>
        </a:gradFill>
      </dgm:spPr>
      <dgm:t>
        <a:bodyPr/>
        <a:lstStyle/>
        <a:p>
          <a:pPr algn="ctr"/>
          <a:r>
            <a:rPr lang="es-MX" b="0" dirty="0" smtClean="0">
              <a:effectLst>
                <a:outerShdw blurRad="38100" dist="38100" dir="2700000" algn="tl">
                  <a:srgbClr val="000000">
                    <a:alpha val="43137"/>
                  </a:srgbClr>
                </a:outerShdw>
              </a:effectLst>
            </a:rPr>
            <a:t>Eliminación de  tiempos  muertos y costos de traslado al  consultar su archivo tramite (vivo )o concentración(muerto)</a:t>
          </a:r>
          <a:endParaRPr lang="es-ES" b="0" dirty="0">
            <a:effectLst>
              <a:outerShdw blurRad="38100" dist="38100" dir="2700000" algn="tl">
                <a:srgbClr val="000000">
                  <a:alpha val="43137"/>
                </a:srgbClr>
              </a:outerShdw>
            </a:effectLst>
          </a:endParaRPr>
        </a:p>
      </dgm:t>
    </dgm:pt>
    <dgm:pt modelId="{C4F1534A-E0B1-4D94-A750-95A328BE84F0}" type="parTrans" cxnId="{410C300C-0156-4342-9B25-06401EB1E6C9}">
      <dgm:prSet/>
      <dgm:spPr/>
      <dgm:t>
        <a:bodyPr/>
        <a:lstStyle/>
        <a:p>
          <a:endParaRPr lang="es-MX"/>
        </a:p>
      </dgm:t>
    </dgm:pt>
    <dgm:pt modelId="{C9FC712F-606D-49F8-B215-1D1BA89DAAC4}" type="sibTrans" cxnId="{410C300C-0156-4342-9B25-06401EB1E6C9}">
      <dgm:prSet/>
      <dgm:spPr/>
      <dgm:t>
        <a:bodyPr/>
        <a:lstStyle/>
        <a:p>
          <a:endParaRPr lang="es-MX"/>
        </a:p>
      </dgm:t>
    </dgm:pt>
    <dgm:pt modelId="{3C00C10C-21A9-4319-8B3A-7B36CBC76C6C}">
      <dgm:prSet phldrT="[Texto]"/>
      <dgm:spPr>
        <a:gradFill rotWithShape="0">
          <a:gsLst>
            <a:gs pos="0">
              <a:srgbClr val="000000"/>
            </a:gs>
            <a:gs pos="20000">
              <a:srgbClr val="000040"/>
            </a:gs>
            <a:gs pos="50000">
              <a:srgbClr val="400040"/>
            </a:gs>
            <a:gs pos="75000">
              <a:srgbClr val="8F0040"/>
            </a:gs>
            <a:gs pos="89999">
              <a:srgbClr val="F27300"/>
            </a:gs>
            <a:gs pos="100000">
              <a:srgbClr val="FFBF00"/>
            </a:gs>
          </a:gsLst>
          <a:lin ang="5400000" scaled="0"/>
        </a:gradFill>
      </dgm:spPr>
      <dgm:t>
        <a:bodyPr/>
        <a:lstStyle/>
        <a:p>
          <a:pPr algn="ctr"/>
          <a:r>
            <a:rPr lang="es-MX" dirty="0" smtClean="0">
              <a:effectLst>
                <a:outerShdw blurRad="38100" dist="38100" dir="2700000" algn="tl">
                  <a:srgbClr val="000000">
                    <a:alpha val="43137"/>
                  </a:srgbClr>
                </a:outerShdw>
              </a:effectLst>
            </a:rPr>
            <a:t>Disminución de  daños, perdidas y robos de  información  documental    por excesos de  consulta innecesaria, así como desorden de su Archivo.</a:t>
          </a:r>
          <a:endParaRPr lang="es-ES" dirty="0">
            <a:effectLst>
              <a:outerShdw blurRad="38100" dist="38100" dir="2700000" algn="tl">
                <a:srgbClr val="000000">
                  <a:alpha val="43137"/>
                </a:srgbClr>
              </a:outerShdw>
            </a:effectLst>
          </a:endParaRPr>
        </a:p>
      </dgm:t>
    </dgm:pt>
    <dgm:pt modelId="{54342060-A1B1-4003-A124-09AAE2CC39DA}" type="parTrans" cxnId="{0370BE8C-1C7C-4790-A4B5-328CD90BF207}">
      <dgm:prSet/>
      <dgm:spPr/>
      <dgm:t>
        <a:bodyPr/>
        <a:lstStyle/>
        <a:p>
          <a:endParaRPr lang="es-MX"/>
        </a:p>
      </dgm:t>
    </dgm:pt>
    <dgm:pt modelId="{3943806F-8B7F-40BD-8FAA-2A38083A9A64}" type="sibTrans" cxnId="{0370BE8C-1C7C-4790-A4B5-328CD90BF207}">
      <dgm:prSet/>
      <dgm:spPr/>
      <dgm:t>
        <a:bodyPr/>
        <a:lstStyle/>
        <a:p>
          <a:endParaRPr lang="es-MX"/>
        </a:p>
      </dgm:t>
    </dgm:pt>
    <dgm:pt modelId="{9B8968BA-50E7-4510-9537-6720CCB6813B}">
      <dgm:prSet phldrT="[Texto]"/>
      <dgm:spPr>
        <a:gradFill rotWithShape="0">
          <a:gsLst>
            <a:gs pos="0">
              <a:srgbClr val="000000"/>
            </a:gs>
            <a:gs pos="20000">
              <a:srgbClr val="000040"/>
            </a:gs>
            <a:gs pos="50000">
              <a:srgbClr val="400040"/>
            </a:gs>
            <a:gs pos="75000">
              <a:srgbClr val="8F0040"/>
            </a:gs>
            <a:gs pos="89999">
              <a:srgbClr val="F27300"/>
            </a:gs>
            <a:gs pos="100000">
              <a:srgbClr val="FFBF00"/>
            </a:gs>
          </a:gsLst>
          <a:lin ang="5400000" scaled="0"/>
        </a:gradFill>
      </dgm:spPr>
      <dgm:t>
        <a:bodyPr/>
        <a:lstStyle/>
        <a:p>
          <a:pPr algn="ctr"/>
          <a:r>
            <a:rPr lang="es-MX" dirty="0" smtClean="0">
              <a:effectLst>
                <a:outerShdw blurRad="38100" dist="38100" dir="2700000" algn="tl">
                  <a:srgbClr val="000000">
                    <a:alpha val="43137"/>
                  </a:srgbClr>
                </a:outerShdw>
              </a:effectLst>
            </a:rPr>
            <a:t>Administración exacta de  su centro de información documental ,  obteniendo así un perfecto record de consulta y eliminando al 100% la perdida o traspapélelo  de expedientes.</a:t>
          </a:r>
          <a:endParaRPr lang="es-ES" dirty="0">
            <a:effectLst>
              <a:outerShdw blurRad="38100" dist="38100" dir="2700000" algn="tl">
                <a:srgbClr val="000000">
                  <a:alpha val="43137"/>
                </a:srgbClr>
              </a:outerShdw>
            </a:effectLst>
          </a:endParaRPr>
        </a:p>
      </dgm:t>
    </dgm:pt>
    <dgm:pt modelId="{6895492B-723C-470C-916C-B316E9B5E88A}" type="parTrans" cxnId="{7BAC7246-6167-45F8-B4C9-60C88FB11BB7}">
      <dgm:prSet/>
      <dgm:spPr/>
      <dgm:t>
        <a:bodyPr/>
        <a:lstStyle/>
        <a:p>
          <a:endParaRPr lang="es-MX"/>
        </a:p>
      </dgm:t>
    </dgm:pt>
    <dgm:pt modelId="{0FF391A4-45A7-42A7-B84D-9F95CE8473C0}" type="sibTrans" cxnId="{7BAC7246-6167-45F8-B4C9-60C88FB11BB7}">
      <dgm:prSet/>
      <dgm:spPr/>
      <dgm:t>
        <a:bodyPr/>
        <a:lstStyle/>
        <a:p>
          <a:endParaRPr lang="es-MX"/>
        </a:p>
      </dgm:t>
    </dgm:pt>
    <dgm:pt modelId="{1F7B1F9F-7E8F-4824-BACD-55F322A9CF89}">
      <dgm:prSet phldrT="[Texto]"/>
      <dgm:spPr>
        <a:gradFill rotWithShape="0">
          <a:gsLst>
            <a:gs pos="0">
              <a:srgbClr val="000000"/>
            </a:gs>
            <a:gs pos="20000">
              <a:srgbClr val="000040"/>
            </a:gs>
            <a:gs pos="50000">
              <a:srgbClr val="400040"/>
            </a:gs>
            <a:gs pos="75000">
              <a:srgbClr val="8F0040"/>
            </a:gs>
            <a:gs pos="89999">
              <a:srgbClr val="F27300"/>
            </a:gs>
            <a:gs pos="100000">
              <a:srgbClr val="FFBF00"/>
            </a:gs>
          </a:gsLst>
          <a:lin ang="5400000" scaled="0"/>
        </a:gradFill>
      </dgm:spPr>
      <dgm:t>
        <a:bodyPr/>
        <a:lstStyle/>
        <a:p>
          <a:pPr algn="ctr"/>
          <a:r>
            <a:rPr lang="es-MX" dirty="0" smtClean="0">
              <a:effectLst>
                <a:outerShdw blurRad="38100" dist="38100" dir="2700000" algn="tl">
                  <a:srgbClr val="000000">
                    <a:alpha val="43137"/>
                  </a:srgbClr>
                </a:outerShdw>
              </a:effectLst>
            </a:rPr>
            <a:t>Información siempre disponible en tiempo y lugar. Al tener su información perfectamente </a:t>
          </a:r>
          <a:r>
            <a:rPr lang="es-MX" b="1" dirty="0" smtClean="0">
              <a:effectLst>
                <a:outerShdw blurRad="38100" dist="38100" dir="2700000" algn="tl">
                  <a:srgbClr val="000000">
                    <a:alpha val="43137"/>
                  </a:srgbClr>
                </a:outerShdw>
              </a:effectLst>
            </a:rPr>
            <a:t>DIGITALIZADA.</a:t>
          </a:r>
          <a:endParaRPr lang="es-ES" b="1" dirty="0">
            <a:effectLst>
              <a:outerShdw blurRad="38100" dist="38100" dir="2700000" algn="tl">
                <a:srgbClr val="000000">
                  <a:alpha val="43137"/>
                </a:srgbClr>
              </a:outerShdw>
            </a:effectLst>
          </a:endParaRPr>
        </a:p>
      </dgm:t>
    </dgm:pt>
    <dgm:pt modelId="{36954BF1-CB66-41DD-AA18-355126C07C8A}" type="parTrans" cxnId="{643B41EC-6308-4F8F-A346-F9966F38702F}">
      <dgm:prSet/>
      <dgm:spPr/>
      <dgm:t>
        <a:bodyPr/>
        <a:lstStyle/>
        <a:p>
          <a:endParaRPr lang="es-MX"/>
        </a:p>
      </dgm:t>
    </dgm:pt>
    <dgm:pt modelId="{D6EDA43B-CEDA-4E0C-86DD-341605D7593C}" type="sibTrans" cxnId="{643B41EC-6308-4F8F-A346-F9966F38702F}">
      <dgm:prSet/>
      <dgm:spPr/>
      <dgm:t>
        <a:bodyPr/>
        <a:lstStyle/>
        <a:p>
          <a:endParaRPr lang="es-MX"/>
        </a:p>
      </dgm:t>
    </dgm:pt>
    <dgm:pt modelId="{F8A351D0-54EE-40C7-8A35-D07BC23BEB3E}" type="pres">
      <dgm:prSet presAssocID="{41FC6C17-0F6E-499A-8F55-7467F6816C8B}" presName="linear" presStyleCnt="0">
        <dgm:presLayoutVars>
          <dgm:dir/>
        </dgm:presLayoutVars>
      </dgm:prSet>
      <dgm:spPr/>
      <dgm:t>
        <a:bodyPr/>
        <a:lstStyle/>
        <a:p>
          <a:endParaRPr lang="es-ES"/>
        </a:p>
      </dgm:t>
    </dgm:pt>
    <dgm:pt modelId="{C00E5B4B-01D0-4BE2-A78E-66E61CCAF0DF}" type="pres">
      <dgm:prSet presAssocID="{65DAB788-886A-4DAD-871E-9ED7F445F380}" presName="comp" presStyleCnt="0"/>
      <dgm:spPr/>
      <dgm:t>
        <a:bodyPr/>
        <a:lstStyle/>
        <a:p>
          <a:endParaRPr lang="es-MX"/>
        </a:p>
      </dgm:t>
    </dgm:pt>
    <dgm:pt modelId="{712C740E-7F61-4A54-8DD2-C7B04FA316E5}" type="pres">
      <dgm:prSet presAssocID="{65DAB788-886A-4DAD-871E-9ED7F445F380}" presName="box" presStyleLbl="node1" presStyleIdx="0" presStyleCnt="4" custLinFactNeighborY="0"/>
      <dgm:spPr/>
      <dgm:t>
        <a:bodyPr/>
        <a:lstStyle/>
        <a:p>
          <a:endParaRPr lang="es-ES"/>
        </a:p>
      </dgm:t>
    </dgm:pt>
    <dgm:pt modelId="{F5B24BF9-84C2-415A-8B0D-3C09505368CB}" type="pres">
      <dgm:prSet presAssocID="{65DAB788-886A-4DAD-871E-9ED7F445F380}" presName="img" presStyleLbl="fgImgPlace1" presStyleIdx="0" presStyleCnt="4"/>
      <dgm:spPr>
        <a:blipFill rotWithShape="0">
          <a:blip xmlns:r="http://schemas.openxmlformats.org/officeDocument/2006/relationships" r:embed="rId1"/>
          <a:stretch>
            <a:fillRect/>
          </a:stretch>
        </a:blipFill>
      </dgm:spPr>
      <dgm:t>
        <a:bodyPr/>
        <a:lstStyle/>
        <a:p>
          <a:endParaRPr lang="es-MX"/>
        </a:p>
      </dgm:t>
    </dgm:pt>
    <dgm:pt modelId="{61C04CAB-92F6-4C46-B334-93AB150FBDA5}" type="pres">
      <dgm:prSet presAssocID="{65DAB788-886A-4DAD-871E-9ED7F445F380}" presName="text" presStyleLbl="node1" presStyleIdx="0" presStyleCnt="4">
        <dgm:presLayoutVars>
          <dgm:bulletEnabled val="1"/>
        </dgm:presLayoutVars>
      </dgm:prSet>
      <dgm:spPr/>
      <dgm:t>
        <a:bodyPr/>
        <a:lstStyle/>
        <a:p>
          <a:endParaRPr lang="es-ES"/>
        </a:p>
      </dgm:t>
    </dgm:pt>
    <dgm:pt modelId="{87061CBF-841D-432A-8475-B704E08CC41C}" type="pres">
      <dgm:prSet presAssocID="{C9FC712F-606D-49F8-B215-1D1BA89DAAC4}" presName="spacer" presStyleCnt="0"/>
      <dgm:spPr/>
      <dgm:t>
        <a:bodyPr/>
        <a:lstStyle/>
        <a:p>
          <a:endParaRPr lang="es-MX"/>
        </a:p>
      </dgm:t>
    </dgm:pt>
    <dgm:pt modelId="{28C62B61-FBEA-4E7F-9FA0-0CF9445A455B}" type="pres">
      <dgm:prSet presAssocID="{3C00C10C-21A9-4319-8B3A-7B36CBC76C6C}" presName="comp" presStyleCnt="0"/>
      <dgm:spPr/>
      <dgm:t>
        <a:bodyPr/>
        <a:lstStyle/>
        <a:p>
          <a:endParaRPr lang="es-MX"/>
        </a:p>
      </dgm:t>
    </dgm:pt>
    <dgm:pt modelId="{D81D555B-E581-474C-AB7E-7871E966B0EB}" type="pres">
      <dgm:prSet presAssocID="{3C00C10C-21A9-4319-8B3A-7B36CBC76C6C}" presName="box" presStyleLbl="node1" presStyleIdx="1" presStyleCnt="4"/>
      <dgm:spPr/>
      <dgm:t>
        <a:bodyPr/>
        <a:lstStyle/>
        <a:p>
          <a:endParaRPr lang="es-ES"/>
        </a:p>
      </dgm:t>
    </dgm:pt>
    <dgm:pt modelId="{1C648B78-E240-4090-8B47-5C724EDBF6D9}" type="pres">
      <dgm:prSet presAssocID="{3C00C10C-21A9-4319-8B3A-7B36CBC76C6C}" presName="img" presStyleLbl="fgImgPlace1" presStyleIdx="1" presStyleCnt="4"/>
      <dgm:spPr>
        <a:blipFill rotWithShape="0">
          <a:blip xmlns:r="http://schemas.openxmlformats.org/officeDocument/2006/relationships" r:embed="rId2"/>
          <a:stretch>
            <a:fillRect/>
          </a:stretch>
        </a:blipFill>
      </dgm:spPr>
      <dgm:t>
        <a:bodyPr/>
        <a:lstStyle/>
        <a:p>
          <a:endParaRPr lang="es-MX"/>
        </a:p>
      </dgm:t>
    </dgm:pt>
    <dgm:pt modelId="{4D03416F-6787-46E7-8641-2A6BE1E33935}" type="pres">
      <dgm:prSet presAssocID="{3C00C10C-21A9-4319-8B3A-7B36CBC76C6C}" presName="text" presStyleLbl="node1" presStyleIdx="1" presStyleCnt="4">
        <dgm:presLayoutVars>
          <dgm:bulletEnabled val="1"/>
        </dgm:presLayoutVars>
      </dgm:prSet>
      <dgm:spPr/>
      <dgm:t>
        <a:bodyPr/>
        <a:lstStyle/>
        <a:p>
          <a:endParaRPr lang="es-ES"/>
        </a:p>
      </dgm:t>
    </dgm:pt>
    <dgm:pt modelId="{4ED4649E-7390-42BB-B01A-1DD0E89D82E4}" type="pres">
      <dgm:prSet presAssocID="{3943806F-8B7F-40BD-8FAA-2A38083A9A64}" presName="spacer" presStyleCnt="0"/>
      <dgm:spPr/>
      <dgm:t>
        <a:bodyPr/>
        <a:lstStyle/>
        <a:p>
          <a:endParaRPr lang="es-MX"/>
        </a:p>
      </dgm:t>
    </dgm:pt>
    <dgm:pt modelId="{058FDE49-1FE2-4333-8D9A-DA642454167B}" type="pres">
      <dgm:prSet presAssocID="{9B8968BA-50E7-4510-9537-6720CCB6813B}" presName="comp" presStyleCnt="0"/>
      <dgm:spPr/>
      <dgm:t>
        <a:bodyPr/>
        <a:lstStyle/>
        <a:p>
          <a:endParaRPr lang="es-MX"/>
        </a:p>
      </dgm:t>
    </dgm:pt>
    <dgm:pt modelId="{AA1A9BD6-7E14-4B9E-ACC1-77A9C3408D2B}" type="pres">
      <dgm:prSet presAssocID="{9B8968BA-50E7-4510-9537-6720CCB6813B}" presName="box" presStyleLbl="node1" presStyleIdx="2" presStyleCnt="4"/>
      <dgm:spPr/>
      <dgm:t>
        <a:bodyPr/>
        <a:lstStyle/>
        <a:p>
          <a:endParaRPr lang="es-ES"/>
        </a:p>
      </dgm:t>
    </dgm:pt>
    <dgm:pt modelId="{61B0A597-7C54-4B00-8E77-07100A42FCD1}" type="pres">
      <dgm:prSet presAssocID="{9B8968BA-50E7-4510-9537-6720CCB6813B}" presName="img" presStyleLbl="fgImgPlace1" presStyleIdx="2" presStyleCnt="4"/>
      <dgm:spPr>
        <a:blipFill rotWithShape="0">
          <a:blip xmlns:r="http://schemas.openxmlformats.org/officeDocument/2006/relationships" r:embed="rId3"/>
          <a:stretch>
            <a:fillRect/>
          </a:stretch>
        </a:blipFill>
      </dgm:spPr>
      <dgm:t>
        <a:bodyPr/>
        <a:lstStyle/>
        <a:p>
          <a:endParaRPr lang="es-MX"/>
        </a:p>
      </dgm:t>
    </dgm:pt>
    <dgm:pt modelId="{E9296BF9-1EC3-48AB-BEF8-C424A624FFDA}" type="pres">
      <dgm:prSet presAssocID="{9B8968BA-50E7-4510-9537-6720CCB6813B}" presName="text" presStyleLbl="node1" presStyleIdx="2" presStyleCnt="4">
        <dgm:presLayoutVars>
          <dgm:bulletEnabled val="1"/>
        </dgm:presLayoutVars>
      </dgm:prSet>
      <dgm:spPr/>
      <dgm:t>
        <a:bodyPr/>
        <a:lstStyle/>
        <a:p>
          <a:endParaRPr lang="es-ES"/>
        </a:p>
      </dgm:t>
    </dgm:pt>
    <dgm:pt modelId="{A1D54CC4-55ED-4AC9-BCDD-A5CA4283FC04}" type="pres">
      <dgm:prSet presAssocID="{0FF391A4-45A7-42A7-B84D-9F95CE8473C0}" presName="spacer" presStyleCnt="0"/>
      <dgm:spPr/>
      <dgm:t>
        <a:bodyPr/>
        <a:lstStyle/>
        <a:p>
          <a:endParaRPr lang="es-MX"/>
        </a:p>
      </dgm:t>
    </dgm:pt>
    <dgm:pt modelId="{B5C049C7-6814-4D03-B5C1-0248E82A94C6}" type="pres">
      <dgm:prSet presAssocID="{1F7B1F9F-7E8F-4824-BACD-55F322A9CF89}" presName="comp" presStyleCnt="0"/>
      <dgm:spPr/>
    </dgm:pt>
    <dgm:pt modelId="{A9A10A43-227E-49E3-8679-A43D73315406}" type="pres">
      <dgm:prSet presAssocID="{1F7B1F9F-7E8F-4824-BACD-55F322A9CF89}" presName="box" presStyleLbl="node1" presStyleIdx="3" presStyleCnt="4"/>
      <dgm:spPr/>
      <dgm:t>
        <a:bodyPr/>
        <a:lstStyle/>
        <a:p>
          <a:endParaRPr lang="es-MX"/>
        </a:p>
      </dgm:t>
    </dgm:pt>
    <dgm:pt modelId="{7D64D5A2-E649-4569-BAAF-918705973186}" type="pres">
      <dgm:prSet presAssocID="{1F7B1F9F-7E8F-4824-BACD-55F322A9CF89}" presName="img" presStyleLbl="fgImgPlace1" presStyleIdx="3" presStyleCnt="4"/>
      <dgm:spPr>
        <a:blipFill rotWithShape="0">
          <a:blip xmlns:r="http://schemas.openxmlformats.org/officeDocument/2006/relationships" r:embed="rId4"/>
          <a:stretch>
            <a:fillRect/>
          </a:stretch>
        </a:blipFill>
      </dgm:spPr>
      <dgm:t>
        <a:bodyPr/>
        <a:lstStyle/>
        <a:p>
          <a:endParaRPr lang="es-MX"/>
        </a:p>
      </dgm:t>
    </dgm:pt>
    <dgm:pt modelId="{A5EFADEF-622E-4245-A564-5EC1815DD4EF}" type="pres">
      <dgm:prSet presAssocID="{1F7B1F9F-7E8F-4824-BACD-55F322A9CF89}" presName="text" presStyleLbl="node1" presStyleIdx="3" presStyleCnt="4">
        <dgm:presLayoutVars>
          <dgm:bulletEnabled val="1"/>
        </dgm:presLayoutVars>
      </dgm:prSet>
      <dgm:spPr/>
      <dgm:t>
        <a:bodyPr/>
        <a:lstStyle/>
        <a:p>
          <a:endParaRPr lang="es-MX"/>
        </a:p>
      </dgm:t>
    </dgm:pt>
  </dgm:ptLst>
  <dgm:cxnLst>
    <dgm:cxn modelId="{F1AF01F1-26FA-452E-82B5-643BEC69AA15}" type="presOf" srcId="{9B8968BA-50E7-4510-9537-6720CCB6813B}" destId="{E9296BF9-1EC3-48AB-BEF8-C424A624FFDA}" srcOrd="1" destOrd="0" presId="urn:microsoft.com/office/officeart/2005/8/layout/vList4#10"/>
    <dgm:cxn modelId="{7BAC7246-6167-45F8-B4C9-60C88FB11BB7}" srcId="{41FC6C17-0F6E-499A-8F55-7467F6816C8B}" destId="{9B8968BA-50E7-4510-9537-6720CCB6813B}" srcOrd="2" destOrd="0" parTransId="{6895492B-723C-470C-916C-B316E9B5E88A}" sibTransId="{0FF391A4-45A7-42A7-B84D-9F95CE8473C0}"/>
    <dgm:cxn modelId="{0370BE8C-1C7C-4790-A4B5-328CD90BF207}" srcId="{41FC6C17-0F6E-499A-8F55-7467F6816C8B}" destId="{3C00C10C-21A9-4319-8B3A-7B36CBC76C6C}" srcOrd="1" destOrd="0" parTransId="{54342060-A1B1-4003-A124-09AAE2CC39DA}" sibTransId="{3943806F-8B7F-40BD-8FAA-2A38083A9A64}"/>
    <dgm:cxn modelId="{4BB87D6B-66E4-4EF5-A9E4-DB0C29EE6D84}" type="presOf" srcId="{3C00C10C-21A9-4319-8B3A-7B36CBC76C6C}" destId="{D81D555B-E581-474C-AB7E-7871E966B0EB}" srcOrd="0" destOrd="0" presId="urn:microsoft.com/office/officeart/2005/8/layout/vList4#10"/>
    <dgm:cxn modelId="{34A5F51C-8EC8-49C0-A966-CAA983E65FB5}" type="presOf" srcId="{1F7B1F9F-7E8F-4824-BACD-55F322A9CF89}" destId="{A9A10A43-227E-49E3-8679-A43D73315406}" srcOrd="0" destOrd="0" presId="urn:microsoft.com/office/officeart/2005/8/layout/vList4#10"/>
    <dgm:cxn modelId="{EEB9D52F-1F16-44D5-9981-C44FA10A815C}" type="presOf" srcId="{3C00C10C-21A9-4319-8B3A-7B36CBC76C6C}" destId="{4D03416F-6787-46E7-8641-2A6BE1E33935}" srcOrd="1" destOrd="0" presId="urn:microsoft.com/office/officeart/2005/8/layout/vList4#10"/>
    <dgm:cxn modelId="{F9EDAC54-1B4C-4A98-94F9-45387E28B0BC}" type="presOf" srcId="{1F7B1F9F-7E8F-4824-BACD-55F322A9CF89}" destId="{A5EFADEF-622E-4245-A564-5EC1815DD4EF}" srcOrd="1" destOrd="0" presId="urn:microsoft.com/office/officeart/2005/8/layout/vList4#10"/>
    <dgm:cxn modelId="{9A81AD68-119C-4595-B00B-9D6C2AB98C4C}" type="presOf" srcId="{65DAB788-886A-4DAD-871E-9ED7F445F380}" destId="{61C04CAB-92F6-4C46-B334-93AB150FBDA5}" srcOrd="1" destOrd="0" presId="urn:microsoft.com/office/officeart/2005/8/layout/vList4#10"/>
    <dgm:cxn modelId="{97528505-3E75-4B82-881F-55D492E63DB1}" type="presOf" srcId="{41FC6C17-0F6E-499A-8F55-7467F6816C8B}" destId="{F8A351D0-54EE-40C7-8A35-D07BC23BEB3E}" srcOrd="0" destOrd="0" presId="urn:microsoft.com/office/officeart/2005/8/layout/vList4#10"/>
    <dgm:cxn modelId="{643B41EC-6308-4F8F-A346-F9966F38702F}" srcId="{41FC6C17-0F6E-499A-8F55-7467F6816C8B}" destId="{1F7B1F9F-7E8F-4824-BACD-55F322A9CF89}" srcOrd="3" destOrd="0" parTransId="{36954BF1-CB66-41DD-AA18-355126C07C8A}" sibTransId="{D6EDA43B-CEDA-4E0C-86DD-341605D7593C}"/>
    <dgm:cxn modelId="{410C300C-0156-4342-9B25-06401EB1E6C9}" srcId="{41FC6C17-0F6E-499A-8F55-7467F6816C8B}" destId="{65DAB788-886A-4DAD-871E-9ED7F445F380}" srcOrd="0" destOrd="0" parTransId="{C4F1534A-E0B1-4D94-A750-95A328BE84F0}" sibTransId="{C9FC712F-606D-49F8-B215-1D1BA89DAAC4}"/>
    <dgm:cxn modelId="{D0519B2F-848F-4D2E-8273-5882276ED3E7}" type="presOf" srcId="{9B8968BA-50E7-4510-9537-6720CCB6813B}" destId="{AA1A9BD6-7E14-4B9E-ACC1-77A9C3408D2B}" srcOrd="0" destOrd="0" presId="urn:microsoft.com/office/officeart/2005/8/layout/vList4#10"/>
    <dgm:cxn modelId="{49A7B7DE-0186-4CCE-8873-4562AF62217C}" type="presOf" srcId="{65DAB788-886A-4DAD-871E-9ED7F445F380}" destId="{712C740E-7F61-4A54-8DD2-C7B04FA316E5}" srcOrd="0" destOrd="0" presId="urn:microsoft.com/office/officeart/2005/8/layout/vList4#10"/>
    <dgm:cxn modelId="{1DE2F63E-1F4C-4D22-A490-F9F7A5CE5463}" type="presParOf" srcId="{F8A351D0-54EE-40C7-8A35-D07BC23BEB3E}" destId="{C00E5B4B-01D0-4BE2-A78E-66E61CCAF0DF}" srcOrd="0" destOrd="0" presId="urn:microsoft.com/office/officeart/2005/8/layout/vList4#10"/>
    <dgm:cxn modelId="{F0A19020-0EED-4169-B701-7089A40DF619}" type="presParOf" srcId="{C00E5B4B-01D0-4BE2-A78E-66E61CCAF0DF}" destId="{712C740E-7F61-4A54-8DD2-C7B04FA316E5}" srcOrd="0" destOrd="0" presId="urn:microsoft.com/office/officeart/2005/8/layout/vList4#10"/>
    <dgm:cxn modelId="{D821992B-80F1-432D-8B8F-411674D14996}" type="presParOf" srcId="{C00E5B4B-01D0-4BE2-A78E-66E61CCAF0DF}" destId="{F5B24BF9-84C2-415A-8B0D-3C09505368CB}" srcOrd="1" destOrd="0" presId="urn:microsoft.com/office/officeart/2005/8/layout/vList4#10"/>
    <dgm:cxn modelId="{C50D431D-4D34-41CC-A49E-7CB2F70EC392}" type="presParOf" srcId="{C00E5B4B-01D0-4BE2-A78E-66E61CCAF0DF}" destId="{61C04CAB-92F6-4C46-B334-93AB150FBDA5}" srcOrd="2" destOrd="0" presId="urn:microsoft.com/office/officeart/2005/8/layout/vList4#10"/>
    <dgm:cxn modelId="{451BD7EB-66B0-4113-A6BC-B6E211340C2A}" type="presParOf" srcId="{F8A351D0-54EE-40C7-8A35-D07BC23BEB3E}" destId="{87061CBF-841D-432A-8475-B704E08CC41C}" srcOrd="1" destOrd="0" presId="urn:microsoft.com/office/officeart/2005/8/layout/vList4#10"/>
    <dgm:cxn modelId="{56911C34-DC51-4A80-8F7B-2FE5392E89F4}" type="presParOf" srcId="{F8A351D0-54EE-40C7-8A35-D07BC23BEB3E}" destId="{28C62B61-FBEA-4E7F-9FA0-0CF9445A455B}" srcOrd="2" destOrd="0" presId="urn:microsoft.com/office/officeart/2005/8/layout/vList4#10"/>
    <dgm:cxn modelId="{0F885BBB-AEAF-465B-9072-25C9A8551268}" type="presParOf" srcId="{28C62B61-FBEA-4E7F-9FA0-0CF9445A455B}" destId="{D81D555B-E581-474C-AB7E-7871E966B0EB}" srcOrd="0" destOrd="0" presId="urn:microsoft.com/office/officeart/2005/8/layout/vList4#10"/>
    <dgm:cxn modelId="{BEA800E5-C32B-4CAD-ADD0-B1EAA00C8175}" type="presParOf" srcId="{28C62B61-FBEA-4E7F-9FA0-0CF9445A455B}" destId="{1C648B78-E240-4090-8B47-5C724EDBF6D9}" srcOrd="1" destOrd="0" presId="urn:microsoft.com/office/officeart/2005/8/layout/vList4#10"/>
    <dgm:cxn modelId="{E0769E6F-99F6-42DB-A780-8412F79827C2}" type="presParOf" srcId="{28C62B61-FBEA-4E7F-9FA0-0CF9445A455B}" destId="{4D03416F-6787-46E7-8641-2A6BE1E33935}" srcOrd="2" destOrd="0" presId="urn:microsoft.com/office/officeart/2005/8/layout/vList4#10"/>
    <dgm:cxn modelId="{F8EDD0B4-EB10-4C9C-846B-100F1E738C0C}" type="presParOf" srcId="{F8A351D0-54EE-40C7-8A35-D07BC23BEB3E}" destId="{4ED4649E-7390-42BB-B01A-1DD0E89D82E4}" srcOrd="3" destOrd="0" presId="urn:microsoft.com/office/officeart/2005/8/layout/vList4#10"/>
    <dgm:cxn modelId="{DF6C5CCE-ABB2-4DE4-867B-5746692FA0C6}" type="presParOf" srcId="{F8A351D0-54EE-40C7-8A35-D07BC23BEB3E}" destId="{058FDE49-1FE2-4333-8D9A-DA642454167B}" srcOrd="4" destOrd="0" presId="urn:microsoft.com/office/officeart/2005/8/layout/vList4#10"/>
    <dgm:cxn modelId="{8BFA9779-DAA6-4264-9745-6AAB10BEE02A}" type="presParOf" srcId="{058FDE49-1FE2-4333-8D9A-DA642454167B}" destId="{AA1A9BD6-7E14-4B9E-ACC1-77A9C3408D2B}" srcOrd="0" destOrd="0" presId="urn:microsoft.com/office/officeart/2005/8/layout/vList4#10"/>
    <dgm:cxn modelId="{C2F74ECC-6D48-493B-BBA8-DC0A7B2E42CF}" type="presParOf" srcId="{058FDE49-1FE2-4333-8D9A-DA642454167B}" destId="{61B0A597-7C54-4B00-8E77-07100A42FCD1}" srcOrd="1" destOrd="0" presId="urn:microsoft.com/office/officeart/2005/8/layout/vList4#10"/>
    <dgm:cxn modelId="{D0C19136-7BBF-48F8-824A-E35B2406C0CB}" type="presParOf" srcId="{058FDE49-1FE2-4333-8D9A-DA642454167B}" destId="{E9296BF9-1EC3-48AB-BEF8-C424A624FFDA}" srcOrd="2" destOrd="0" presId="urn:microsoft.com/office/officeart/2005/8/layout/vList4#10"/>
    <dgm:cxn modelId="{7BC834B2-48BB-4E35-8D84-C4C249470428}" type="presParOf" srcId="{F8A351D0-54EE-40C7-8A35-D07BC23BEB3E}" destId="{A1D54CC4-55ED-4AC9-BCDD-A5CA4283FC04}" srcOrd="5" destOrd="0" presId="urn:microsoft.com/office/officeart/2005/8/layout/vList4#10"/>
    <dgm:cxn modelId="{1C790936-2BD0-4169-A7C2-9A6C439EE16B}" type="presParOf" srcId="{F8A351D0-54EE-40C7-8A35-D07BC23BEB3E}" destId="{B5C049C7-6814-4D03-B5C1-0248E82A94C6}" srcOrd="6" destOrd="0" presId="urn:microsoft.com/office/officeart/2005/8/layout/vList4#10"/>
    <dgm:cxn modelId="{0919793D-37A2-48F4-BB36-7BAC0D3622AA}" type="presParOf" srcId="{B5C049C7-6814-4D03-B5C1-0248E82A94C6}" destId="{A9A10A43-227E-49E3-8679-A43D73315406}" srcOrd="0" destOrd="0" presId="urn:microsoft.com/office/officeart/2005/8/layout/vList4#10"/>
    <dgm:cxn modelId="{80AB12C7-8B6D-48C3-BF0A-10D1D7F4C8F1}" type="presParOf" srcId="{B5C049C7-6814-4D03-B5C1-0248E82A94C6}" destId="{7D64D5A2-E649-4569-BAAF-918705973186}" srcOrd="1" destOrd="0" presId="urn:microsoft.com/office/officeart/2005/8/layout/vList4#10"/>
    <dgm:cxn modelId="{8D7C1904-983E-4BA2-8A61-2464B721908E}" type="presParOf" srcId="{B5C049C7-6814-4D03-B5C1-0248E82A94C6}" destId="{A5EFADEF-622E-4245-A564-5EC1815DD4EF}" srcOrd="2" destOrd="0" presId="urn:microsoft.com/office/officeart/2005/8/layout/vList4#10"/>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0" minVer="12.0">
  <dgm:title val=""/>
  <dgm:desc val=""/>
  <dgm:catLst>
    <dgm:cat type="process" pri="94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varLst>
    <dgm:alg type="lin">
      <dgm:param type="linDir" val="fromT"/>
      <dgm:param type="vertAlign" val="t"/>
    </dgm:alg>
    <dgm:shape xmlns:r="http://schemas.openxmlformats.org/officeDocument/2006/relationships" r:blip="">
      <dgm:adjLst/>
    </dgm:shape>
    <dgm:constrLst>
      <dgm:constr type="w" for="ch" forName="comp" refType="w"/>
      <dgm:constr type="h" for="ch" forName="comp" refType="h"/>
      <dgm:constr type="h" for="ch" forName="spacer" refType="h" refFor="ch" refForName="comp" op="equ" fact="0.1"/>
      <dgm:constr type="primFontSz" for="des" forName="text" op="equ" val="100"/>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w" for="ch" forName="text" refType="w" fact="0.7"/>
              <dgm:constr type="l" for="ch" forName="text" refType="r" refFor="ch" refForName="img"/>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w" for="ch" forName="text" refType="w" fact="0.7"/>
              <dgm:constr type="l" for="ch" forName="text" refType="w" fact="0.02"/>
            </dgm:constrLst>
          </dgm:else>
        </dgm:choose>
        <dgm:ruleLst/>
        <dgm:layoutNode name="box" styleLbl="node1">
          <dgm:alg type="sp"/>
          <dgm:shape xmlns:r="http://schemas.openxmlformats.org/officeDocument/2006/relationships" type="roundRect" r:blip="">
            <dgm:adjLst/>
          </dgm:shape>
          <dgm:presOf axis="desOrSelf" ptType="node"/>
          <dgm:constrLst/>
          <dgm:ruleLst/>
        </dgm:layoutNode>
        <dgm:layoutNode name="img" styleLbl="fgImgPlace1">
          <dgm:alg type="sp"/>
          <dgm:shape xmlns:r="http://schemas.openxmlformats.org/officeDocument/2006/relationships" type="roundRect" r:blip="" blipPhldr="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val="10"/>
            <dgm:constr type="bMarg" val="10"/>
          </dgm:constrLst>
          <dgm:ruleLst>
            <dgm:rule type="primFontSz" val="36" fact="NaN" max="NaN"/>
            <dgm:rule type="primFontSz" val="2" fact="NaN" max="NaN"/>
          </dgm:ruleLst>
        </dgm:layoutNode>
      </dgm:layoutNode>
      <dgm:forEach name="Name4" axis="followSib" ptType="sibTrans" cnt="1">
        <dgm:layoutNode name="spacer">
          <dgm:alg type="sp"/>
          <dgm:shape xmlns:r="http://schemas.openxmlformats.org/officeDocument/2006/relationships" r:blip="">
            <dgm:adjLst/>
          </dgm:shape>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035089" cy="464820"/>
          </a:xfrm>
          <a:prstGeom prst="rect">
            <a:avLst/>
          </a:prstGeom>
          <a:noFill/>
          <a:ln w="9525">
            <a:noFill/>
            <a:miter lim="800000"/>
            <a:headEnd/>
            <a:tailEnd/>
          </a:ln>
          <a:effectLst/>
        </p:spPr>
        <p:txBody>
          <a:bodyPr vert="horz" wrap="square" lIns="95482" tIns="47742" rIns="95482" bIns="47742" numCol="1" anchor="t" anchorCtr="0" compatLnSpc="1">
            <a:prstTxWarp prst="textNoShape">
              <a:avLst/>
            </a:prstTxWarp>
          </a:bodyPr>
          <a:lstStyle>
            <a:lvl1pPr>
              <a:defRPr sz="1300"/>
            </a:lvl1pPr>
          </a:lstStyle>
          <a:p>
            <a:endParaRPr lang="en-US"/>
          </a:p>
        </p:txBody>
      </p:sp>
      <p:sp>
        <p:nvSpPr>
          <p:cNvPr id="72707" name="Rectangle 3"/>
          <p:cNvSpPr>
            <a:spLocks noGrp="1" noChangeArrowheads="1"/>
          </p:cNvSpPr>
          <p:nvPr>
            <p:ph type="dt" idx="1"/>
          </p:nvPr>
        </p:nvSpPr>
        <p:spPr bwMode="auto">
          <a:xfrm>
            <a:off x="3967342" y="0"/>
            <a:ext cx="3035089" cy="464820"/>
          </a:xfrm>
          <a:prstGeom prst="rect">
            <a:avLst/>
          </a:prstGeom>
          <a:noFill/>
          <a:ln w="9525">
            <a:noFill/>
            <a:miter lim="800000"/>
            <a:headEnd/>
            <a:tailEnd/>
          </a:ln>
          <a:effectLst/>
        </p:spPr>
        <p:txBody>
          <a:bodyPr vert="horz" wrap="square" lIns="95482" tIns="47742" rIns="95482" bIns="47742" numCol="1" anchor="t" anchorCtr="0" compatLnSpc="1">
            <a:prstTxWarp prst="textNoShape">
              <a:avLst/>
            </a:prstTxWarp>
          </a:bodyPr>
          <a:lstStyle>
            <a:lvl1pPr algn="r">
              <a:defRPr sz="1300"/>
            </a:lvl1pPr>
          </a:lstStyle>
          <a:p>
            <a:endParaRPr lang="en-US"/>
          </a:p>
        </p:txBody>
      </p:sp>
      <p:sp>
        <p:nvSpPr>
          <p:cNvPr id="72708" name="Rectangle 4"/>
          <p:cNvSpPr>
            <a:spLocks noGrp="1" noRot="1" noChangeAspect="1" noChangeArrowheads="1" noTextEdit="1"/>
          </p:cNvSpPr>
          <p:nvPr>
            <p:ph type="sldImg" idx="2"/>
          </p:nvPr>
        </p:nvSpPr>
        <p:spPr bwMode="auto">
          <a:xfrm>
            <a:off x="2195513" y="696913"/>
            <a:ext cx="2613025" cy="3486150"/>
          </a:xfrm>
          <a:prstGeom prst="rect">
            <a:avLst/>
          </a:prstGeom>
          <a:noFill/>
          <a:ln w="9525">
            <a:solidFill>
              <a:srgbClr val="000000"/>
            </a:solidFill>
            <a:miter lim="800000"/>
            <a:headEnd/>
            <a:tailEnd/>
          </a:ln>
          <a:effectLst/>
        </p:spPr>
      </p:sp>
      <p:sp>
        <p:nvSpPr>
          <p:cNvPr id="72709" name="Rectangle 5"/>
          <p:cNvSpPr>
            <a:spLocks noGrp="1" noChangeArrowheads="1"/>
          </p:cNvSpPr>
          <p:nvPr>
            <p:ph type="body" sz="quarter" idx="3"/>
          </p:nvPr>
        </p:nvSpPr>
        <p:spPr bwMode="auto">
          <a:xfrm>
            <a:off x="700405" y="4415790"/>
            <a:ext cx="5603240" cy="4183380"/>
          </a:xfrm>
          <a:prstGeom prst="rect">
            <a:avLst/>
          </a:prstGeom>
          <a:noFill/>
          <a:ln w="9525">
            <a:noFill/>
            <a:miter lim="800000"/>
            <a:headEnd/>
            <a:tailEnd/>
          </a:ln>
          <a:effectLst/>
        </p:spPr>
        <p:txBody>
          <a:bodyPr vert="horz" wrap="square" lIns="95482" tIns="47742" rIns="95482" bIns="4774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710" name="Rectangle 6"/>
          <p:cNvSpPr>
            <a:spLocks noGrp="1" noChangeArrowheads="1"/>
          </p:cNvSpPr>
          <p:nvPr>
            <p:ph type="ftr" sz="quarter" idx="4"/>
          </p:nvPr>
        </p:nvSpPr>
        <p:spPr bwMode="auto">
          <a:xfrm>
            <a:off x="0" y="8829967"/>
            <a:ext cx="3035089" cy="464820"/>
          </a:xfrm>
          <a:prstGeom prst="rect">
            <a:avLst/>
          </a:prstGeom>
          <a:noFill/>
          <a:ln w="9525">
            <a:noFill/>
            <a:miter lim="800000"/>
            <a:headEnd/>
            <a:tailEnd/>
          </a:ln>
          <a:effectLst/>
        </p:spPr>
        <p:txBody>
          <a:bodyPr vert="horz" wrap="square" lIns="95482" tIns="47742" rIns="95482" bIns="47742" numCol="1" anchor="b" anchorCtr="0" compatLnSpc="1">
            <a:prstTxWarp prst="textNoShape">
              <a:avLst/>
            </a:prstTxWarp>
          </a:bodyPr>
          <a:lstStyle>
            <a:lvl1pPr>
              <a:defRPr sz="1300"/>
            </a:lvl1pPr>
          </a:lstStyle>
          <a:p>
            <a:endParaRPr lang="en-US"/>
          </a:p>
        </p:txBody>
      </p:sp>
      <p:sp>
        <p:nvSpPr>
          <p:cNvPr id="72711" name="Rectangle 7"/>
          <p:cNvSpPr>
            <a:spLocks noGrp="1" noChangeArrowheads="1"/>
          </p:cNvSpPr>
          <p:nvPr>
            <p:ph type="sldNum" sz="quarter" idx="5"/>
          </p:nvPr>
        </p:nvSpPr>
        <p:spPr bwMode="auto">
          <a:xfrm>
            <a:off x="3967342" y="8829967"/>
            <a:ext cx="3035089" cy="464820"/>
          </a:xfrm>
          <a:prstGeom prst="rect">
            <a:avLst/>
          </a:prstGeom>
          <a:noFill/>
          <a:ln w="9525">
            <a:noFill/>
            <a:miter lim="800000"/>
            <a:headEnd/>
            <a:tailEnd/>
          </a:ln>
          <a:effectLst/>
        </p:spPr>
        <p:txBody>
          <a:bodyPr vert="horz" wrap="square" lIns="95482" tIns="47742" rIns="95482" bIns="47742" numCol="1" anchor="b" anchorCtr="0" compatLnSpc="1">
            <a:prstTxWarp prst="textNoShape">
              <a:avLst/>
            </a:prstTxWarp>
          </a:bodyPr>
          <a:lstStyle>
            <a:lvl1pPr algn="r">
              <a:defRPr sz="1300"/>
            </a:lvl1pPr>
          </a:lstStyle>
          <a:p>
            <a:fld id="{35FE6D70-A0A8-4F11-806D-4E046D9FEDA3}" type="slidenum">
              <a:rPr lang="en-US"/>
              <a:pPr/>
              <a:t>‹Nº›</a:t>
            </a:fld>
            <a:endParaRPr lang="en-US"/>
          </a:p>
        </p:txBody>
      </p:sp>
    </p:spTree>
    <p:extLst>
      <p:ext uri="{BB962C8B-B14F-4D97-AF65-F5344CB8AC3E}">
        <p14:creationId xmlns:p14="http://schemas.microsoft.com/office/powerpoint/2010/main" xmlns="" val="23517964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37B462F6-67B2-4472-B884-71EFCE5E4164}" type="slidenum">
              <a:rPr lang="es-ES" smtClean="0"/>
              <a:pPr>
                <a:defRPr/>
              </a:pPr>
              <a:t>8</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37B462F6-67B2-4472-B884-71EFCE5E4164}" type="slidenum">
              <a:rPr lang="es-ES" smtClean="0"/>
              <a:pPr>
                <a:defRPr/>
              </a:pPr>
              <a:t>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37B462F6-67B2-4472-B884-71EFCE5E4164}" type="slidenum">
              <a:rPr lang="es-ES" smtClean="0"/>
              <a:pPr>
                <a:defRPr/>
              </a:pPr>
              <a:t>10</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37B462F6-67B2-4472-B884-71EFCE5E4164}" type="slidenum">
              <a:rPr lang="es-ES" smtClean="0"/>
              <a:pPr>
                <a:defRPr/>
              </a:pPr>
              <a:t>13</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195513" y="696913"/>
            <a:ext cx="2613025" cy="3486150"/>
          </a:xfrm>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37B462F6-67B2-4472-B884-71EFCE5E4164}" type="slidenum">
              <a:rPr lang="es-ES" smtClean="0"/>
              <a:pPr>
                <a:defRPr/>
              </a:pPr>
              <a:t>15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195513" y="696913"/>
            <a:ext cx="2613025" cy="3486150"/>
          </a:xfrm>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37B462F6-67B2-4472-B884-71EFCE5E4164}" type="slidenum">
              <a:rPr lang="es-ES" smtClean="0"/>
              <a:pPr>
                <a:defRPr/>
              </a:pPr>
              <a:t>16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D27FFC-D83F-4932-A859-C49E5127399D}" type="slidenum">
              <a:rPr lang="en-US"/>
              <a:pPr fontAlgn="base">
                <a:spcBef>
                  <a:spcPct val="0"/>
                </a:spcBef>
                <a:spcAft>
                  <a:spcPct val="0"/>
                </a:spcAft>
              </a:pPr>
              <a:t>17</a:t>
            </a:fld>
            <a:endParaRPr lang="en-US"/>
          </a:p>
        </p:txBody>
      </p:sp>
      <p:sp>
        <p:nvSpPr>
          <p:cNvPr id="31746" name="Rectangle 2"/>
          <p:cNvSpPr>
            <a:spLocks noGrp="1" noRot="1" noChangeAspect="1" noChangeArrowheads="1" noTextEdit="1"/>
          </p:cNvSpPr>
          <p:nvPr>
            <p:ph type="sldImg"/>
          </p:nvPr>
        </p:nvSpPr>
        <p:spPr bwMode="auto">
          <a:xfrm>
            <a:off x="2193925" y="693738"/>
            <a:ext cx="2616200" cy="3489325"/>
          </a:xfrm>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3967344" y="8829968"/>
            <a:ext cx="3035088" cy="464820"/>
          </a:xfrm>
          <a:prstGeom prst="rect">
            <a:avLst/>
          </a:prstGeom>
          <a:noFill/>
          <a:ln w="9525">
            <a:noFill/>
            <a:miter lim="800000"/>
            <a:headEnd/>
            <a:tailEnd/>
          </a:ln>
        </p:spPr>
        <p:txBody>
          <a:bodyPr lIns="91298" tIns="45651" rIns="91298" bIns="45651" anchor="b"/>
          <a:lstStyle/>
          <a:p>
            <a:pPr algn="r"/>
            <a:fld id="{446E244B-7CFC-43DA-8C8F-BA146A0EC3A8}" type="slidenum">
              <a:rPr lang="en-US" sz="1100"/>
              <a:pPr algn="r"/>
              <a:t>18</a:t>
            </a:fld>
            <a:endParaRPr lang="en-US" sz="1100" dirty="0"/>
          </a:p>
        </p:txBody>
      </p:sp>
      <p:sp>
        <p:nvSpPr>
          <p:cNvPr id="74754" name="Rectangle 2"/>
          <p:cNvSpPr>
            <a:spLocks noGrp="1" noRot="1" noChangeAspect="1" noChangeArrowheads="1" noTextEdit="1"/>
          </p:cNvSpPr>
          <p:nvPr>
            <p:ph type="sldImg"/>
          </p:nvPr>
        </p:nvSpPr>
        <p:spPr>
          <a:xfrm>
            <a:off x="2195513" y="695325"/>
            <a:ext cx="2613025" cy="3487738"/>
          </a:xfrm>
          <a:ln/>
        </p:spPr>
      </p:sp>
      <p:sp>
        <p:nvSpPr>
          <p:cNvPr id="74755" name="Rectangle 3"/>
          <p:cNvSpPr>
            <a:spLocks noGrp="1" noChangeArrowheads="1"/>
          </p:cNvSpPr>
          <p:nvPr>
            <p:ph type="body" idx="1"/>
          </p:nvPr>
        </p:nvSpPr>
        <p:spPr>
          <a:noFill/>
          <a:ln/>
        </p:spPr>
        <p:txBody>
          <a:bodyPr/>
          <a:lstStyle/>
          <a:p>
            <a:pPr eaLnBrk="1" hangingPunct="1"/>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Rectángulo"/>
          <p:cNvSpPr/>
          <p:nvPr/>
        </p:nvSpPr>
        <p:spPr>
          <a:xfrm flipH="1">
            <a:off x="2000250" y="0"/>
            <a:ext cx="4857750" cy="9144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2571750" y="4572000"/>
            <a:ext cx="9144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2525151" y="711200"/>
            <a:ext cx="3829050" cy="3824224"/>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2515831" y="4719819"/>
            <a:ext cx="3836084" cy="1468331"/>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4403418" y="8743928"/>
            <a:ext cx="1501848" cy="302536"/>
          </a:xfrm>
        </p:spPr>
        <p:txBody>
          <a:bodyPr/>
          <a:lstStyle>
            <a:lvl1pPr>
              <a:defRPr lang="en-US" smtClean="0">
                <a:solidFill>
                  <a:srgbClr val="FFFFFF"/>
                </a:solidFill>
              </a:defRPr>
            </a:lvl1pPr>
            <a:extLst/>
          </a:lstStyle>
          <a:p>
            <a:endParaRPr lang="es-ES"/>
          </a:p>
        </p:txBody>
      </p:sp>
      <p:sp>
        <p:nvSpPr>
          <p:cNvPr id="18" name="17 Marcador de pie de página"/>
          <p:cNvSpPr>
            <a:spLocks noGrp="1"/>
          </p:cNvSpPr>
          <p:nvPr>
            <p:ph type="ftr" sz="quarter" idx="11"/>
          </p:nvPr>
        </p:nvSpPr>
        <p:spPr>
          <a:xfrm>
            <a:off x="2114550" y="8743928"/>
            <a:ext cx="2195792" cy="304800"/>
          </a:xfrm>
        </p:spPr>
        <p:txBody>
          <a:bodyPr/>
          <a:lstStyle>
            <a:lvl1pPr>
              <a:defRPr lang="en-US" dirty="0">
                <a:solidFill>
                  <a:srgbClr val="FFFFFF"/>
                </a:solidFill>
              </a:defRPr>
            </a:lvl1pPr>
            <a:extLst/>
          </a:lstStyle>
          <a:p>
            <a:r>
              <a:rPr lang="es-MX" smtClean="0"/>
              <a:t>Grupo Peza &amp; Peña Consultores  ®   Todos los Derechos Reservados</a:t>
            </a:r>
            <a:endParaRPr lang="es-ES"/>
          </a:p>
        </p:txBody>
      </p:sp>
      <p:sp>
        <p:nvSpPr>
          <p:cNvPr id="29" name="28 Marcador de número de diapositiva"/>
          <p:cNvSpPr>
            <a:spLocks noGrp="1"/>
          </p:cNvSpPr>
          <p:nvPr>
            <p:ph type="sldNum" sz="quarter" idx="12"/>
          </p:nvPr>
        </p:nvSpPr>
        <p:spPr>
          <a:xfrm>
            <a:off x="5910663" y="8741664"/>
            <a:ext cx="441252" cy="304800"/>
          </a:xfrm>
        </p:spPr>
        <p:txBody>
          <a:bodyPr/>
          <a:lstStyle>
            <a:lvl1pPr>
              <a:defRPr lang="en-US" smtClean="0">
                <a:solidFill>
                  <a:srgbClr val="FFFFFF"/>
                </a:solidFill>
              </a:defRPr>
            </a:lvl1pPr>
            <a:extLst/>
          </a:lstStyle>
          <a:p>
            <a:fld id="{58F503E7-C835-449B-A9AF-DD04193055FF}"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
          </a:p>
        </p:txBody>
      </p:sp>
      <p:sp>
        <p:nvSpPr>
          <p:cNvPr id="5" name="4 Marcador de pie de página"/>
          <p:cNvSpPr>
            <a:spLocks noGrp="1"/>
          </p:cNvSpPr>
          <p:nvPr>
            <p:ph type="ftr" sz="quarter" idx="11"/>
          </p:nvPr>
        </p:nvSpPr>
        <p:spPr/>
        <p:txBody>
          <a:bodyPr/>
          <a:lstStyle>
            <a:extLst/>
          </a:lstStyle>
          <a:p>
            <a:r>
              <a:rPr lang="es-MX" smtClean="0"/>
              <a:t>Grupo Peza &amp; Peña Consultores  ®   Todos los Derechos Reservados</a:t>
            </a:r>
            <a:endParaRPr lang="es-ES"/>
          </a:p>
        </p:txBody>
      </p:sp>
      <p:sp>
        <p:nvSpPr>
          <p:cNvPr id="6" name="5 Marcador de número de diapositiva"/>
          <p:cNvSpPr>
            <a:spLocks noGrp="1"/>
          </p:cNvSpPr>
          <p:nvPr>
            <p:ph type="sldNum" sz="quarter" idx="12"/>
          </p:nvPr>
        </p:nvSpPr>
        <p:spPr/>
        <p:txBody>
          <a:bodyPr/>
          <a:lstStyle>
            <a:extLst/>
          </a:lstStyle>
          <a:p>
            <a:fld id="{B07E8253-5409-4924-9B3C-2F2A6D9FC7E2}" type="slidenum">
              <a:rPr lang="es-ES" smtClean="0"/>
              <a:pPr/>
              <a:t>‹Nº›</a:t>
            </a:fld>
            <a:endParaRPr lang="es-ES"/>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14900" y="366608"/>
            <a:ext cx="1143000" cy="7802033"/>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342900" y="366190"/>
            <a:ext cx="4514850" cy="7802033"/>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3182112" y="8743928"/>
            <a:ext cx="1501848" cy="302536"/>
          </a:xfrm>
        </p:spPr>
        <p:txBody>
          <a:bodyPr/>
          <a:lstStyle>
            <a:extLst/>
          </a:lstStyle>
          <a:p>
            <a:endParaRPr lang="es-ES"/>
          </a:p>
        </p:txBody>
      </p:sp>
      <p:sp>
        <p:nvSpPr>
          <p:cNvPr id="5" name="4 Marcador de pie de página"/>
          <p:cNvSpPr>
            <a:spLocks noGrp="1"/>
          </p:cNvSpPr>
          <p:nvPr>
            <p:ph type="ftr" sz="quarter" idx="11"/>
          </p:nvPr>
        </p:nvSpPr>
        <p:spPr>
          <a:xfrm>
            <a:off x="342900" y="8741664"/>
            <a:ext cx="2743200" cy="304800"/>
          </a:xfrm>
        </p:spPr>
        <p:txBody>
          <a:bodyPr/>
          <a:lstStyle>
            <a:extLst/>
          </a:lstStyle>
          <a:p>
            <a:r>
              <a:rPr lang="es-MX" smtClean="0"/>
              <a:t>Grupo Peza &amp; Peña Consultores  ®   Todos los Derechos Reservados</a:t>
            </a:r>
            <a:endParaRPr lang="es-ES"/>
          </a:p>
        </p:txBody>
      </p:sp>
      <p:sp>
        <p:nvSpPr>
          <p:cNvPr id="6" name="5 Marcador de número de diapositiva"/>
          <p:cNvSpPr>
            <a:spLocks noGrp="1"/>
          </p:cNvSpPr>
          <p:nvPr>
            <p:ph type="sldNum" sz="quarter" idx="12"/>
          </p:nvPr>
        </p:nvSpPr>
        <p:spPr>
          <a:xfrm>
            <a:off x="4690872" y="8737600"/>
            <a:ext cx="441252" cy="304800"/>
          </a:xfrm>
        </p:spPr>
        <p:txBody>
          <a:bodyPr/>
          <a:lstStyle>
            <a:lvl1pPr>
              <a:defRPr>
                <a:solidFill>
                  <a:schemeClr val="tx2"/>
                </a:solidFill>
              </a:defRPr>
            </a:lvl1pPr>
            <a:extLst/>
          </a:lstStyle>
          <a:p>
            <a:fld id="{CA78DC47-3F49-46FC-92ED-9034C8EB4F1C}" type="slidenum">
              <a:rPr lang="es-ES" smtClean="0"/>
              <a:pPr/>
              <a:t>‹Nº›</a:t>
            </a:fld>
            <a:endParaRPr lang="es-ES"/>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endParaRPr lang="es-ES"/>
          </a:p>
        </p:txBody>
      </p:sp>
      <p:sp>
        <p:nvSpPr>
          <p:cNvPr id="5" name="4 Marcador de pie de página"/>
          <p:cNvSpPr>
            <a:spLocks noGrp="1"/>
          </p:cNvSpPr>
          <p:nvPr>
            <p:ph type="ftr" sz="quarter" idx="11"/>
          </p:nvPr>
        </p:nvSpPr>
        <p:spPr/>
        <p:txBody>
          <a:bodyPr/>
          <a:lstStyle>
            <a:extLst/>
          </a:lstStyle>
          <a:p>
            <a:r>
              <a:rPr lang="es-MX" smtClean="0"/>
              <a:t>Grupo Peza &amp; Peña Consultores  ®   Todos los Derechos Reservados</a:t>
            </a:r>
            <a:endParaRPr lang="es-ES"/>
          </a:p>
        </p:txBody>
      </p:sp>
      <p:sp>
        <p:nvSpPr>
          <p:cNvPr id="6" name="5 Marcador de número de diapositiva"/>
          <p:cNvSpPr>
            <a:spLocks noGrp="1"/>
          </p:cNvSpPr>
          <p:nvPr>
            <p:ph type="sldNum" sz="quarter" idx="12"/>
          </p:nvPr>
        </p:nvSpPr>
        <p:spPr/>
        <p:txBody>
          <a:bodyPr/>
          <a:lstStyle>
            <a:extLst/>
          </a:lstStyle>
          <a:p>
            <a:fld id="{765C4CB7-9D71-4E33-977D-A067F5D54B2A}" type="slidenum">
              <a:rPr lang="es-ES" smtClean="0"/>
              <a:pPr/>
              <a:t>‹Nº›</a:t>
            </a:fld>
            <a:endParaRPr lang="es-ES"/>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00100" y="3762450"/>
            <a:ext cx="4691616" cy="1816100"/>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800100" y="2540001"/>
            <a:ext cx="4691616" cy="991343"/>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3543179" y="8742413"/>
            <a:ext cx="1501848" cy="302536"/>
          </a:xfrm>
        </p:spPr>
        <p:txBody>
          <a:bodyPr bIns="0" anchor="b"/>
          <a:lstStyle>
            <a:lvl1pPr>
              <a:defRPr>
                <a:solidFill>
                  <a:schemeClr val="tx2"/>
                </a:solidFill>
              </a:defRPr>
            </a:lvl1pPr>
            <a:extLst/>
          </a:lstStyle>
          <a:p>
            <a:endParaRPr lang="es-ES"/>
          </a:p>
        </p:txBody>
      </p:sp>
      <p:sp>
        <p:nvSpPr>
          <p:cNvPr id="5" name="4 Marcador de pie de página"/>
          <p:cNvSpPr>
            <a:spLocks noGrp="1"/>
          </p:cNvSpPr>
          <p:nvPr>
            <p:ph type="ftr" sz="quarter" idx="11"/>
          </p:nvPr>
        </p:nvSpPr>
        <p:spPr>
          <a:xfrm>
            <a:off x="1301519" y="8742413"/>
            <a:ext cx="2171700" cy="304800"/>
          </a:xfrm>
        </p:spPr>
        <p:txBody>
          <a:bodyPr bIns="0" anchor="b"/>
          <a:lstStyle>
            <a:lvl1pPr>
              <a:defRPr>
                <a:solidFill>
                  <a:schemeClr val="tx2"/>
                </a:solidFill>
              </a:defRPr>
            </a:lvl1pPr>
            <a:extLst/>
          </a:lstStyle>
          <a:p>
            <a:r>
              <a:rPr lang="es-MX" smtClean="0"/>
              <a:t>Grupo Peza &amp; Peña Consultores  ®   Todos los Derechos Reservados</a:t>
            </a:r>
            <a:endParaRPr lang="es-ES"/>
          </a:p>
        </p:txBody>
      </p:sp>
      <p:sp>
        <p:nvSpPr>
          <p:cNvPr id="6" name="5 Marcador de número de diapositiva"/>
          <p:cNvSpPr>
            <a:spLocks noGrp="1"/>
          </p:cNvSpPr>
          <p:nvPr>
            <p:ph type="sldNum" sz="quarter" idx="12"/>
          </p:nvPr>
        </p:nvSpPr>
        <p:spPr>
          <a:xfrm>
            <a:off x="5050464" y="8740149"/>
            <a:ext cx="441252" cy="304800"/>
          </a:xfrm>
        </p:spPr>
        <p:txBody>
          <a:bodyPr/>
          <a:lstStyle>
            <a:extLst/>
          </a:lstStyle>
          <a:p>
            <a:fld id="{13A5DFAD-1042-4228-B051-399BAC903FC7}"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342900" y="426720"/>
            <a:ext cx="5431536" cy="1524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342900" y="2133601"/>
            <a:ext cx="2640330" cy="6034617"/>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3134106" y="2133601"/>
            <a:ext cx="2640330" cy="6034617"/>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s-ES"/>
          </a:p>
        </p:txBody>
      </p:sp>
      <p:sp>
        <p:nvSpPr>
          <p:cNvPr id="6" name="5 Marcador de pie de página"/>
          <p:cNvSpPr>
            <a:spLocks noGrp="1"/>
          </p:cNvSpPr>
          <p:nvPr>
            <p:ph type="ftr" sz="quarter" idx="11"/>
          </p:nvPr>
        </p:nvSpPr>
        <p:spPr/>
        <p:txBody>
          <a:bodyPr/>
          <a:lstStyle>
            <a:extLst/>
          </a:lstStyle>
          <a:p>
            <a:r>
              <a:rPr lang="es-MX" smtClean="0"/>
              <a:t>Grupo Peza &amp; Peña Consultores  ®   Todos los Derechos Reservados</a:t>
            </a:r>
            <a:endParaRPr lang="es-ES"/>
          </a:p>
        </p:txBody>
      </p:sp>
      <p:sp>
        <p:nvSpPr>
          <p:cNvPr id="7" name="6 Marcador de número de diapositiva"/>
          <p:cNvSpPr>
            <a:spLocks noGrp="1"/>
          </p:cNvSpPr>
          <p:nvPr>
            <p:ph type="sldNum" sz="quarter" idx="12"/>
          </p:nvPr>
        </p:nvSpPr>
        <p:spPr/>
        <p:txBody>
          <a:bodyPr/>
          <a:lstStyle>
            <a:extLst/>
          </a:lstStyle>
          <a:p>
            <a:fld id="{3B6D19B5-D94F-4D6F-9526-B08411527929}" type="slidenum">
              <a:rPr lang="es-ES" smtClean="0"/>
              <a:pPr/>
              <a:t>‹Nº›</a:t>
            </a:fld>
            <a:endParaRPr lang="es-ES"/>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426720"/>
            <a:ext cx="5431536" cy="1524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42900" y="7823200"/>
            <a:ext cx="2640330" cy="6096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3134106" y="7823200"/>
            <a:ext cx="2640330" cy="6096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42900" y="2282453"/>
            <a:ext cx="2640330" cy="54864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3134106" y="2282453"/>
            <a:ext cx="2640330" cy="54864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endParaRPr lang="es-ES"/>
          </a:p>
        </p:txBody>
      </p:sp>
      <p:sp>
        <p:nvSpPr>
          <p:cNvPr id="8" name="7 Marcador de pie de página"/>
          <p:cNvSpPr>
            <a:spLocks noGrp="1"/>
          </p:cNvSpPr>
          <p:nvPr>
            <p:ph type="ftr" sz="quarter" idx="11"/>
          </p:nvPr>
        </p:nvSpPr>
        <p:spPr/>
        <p:txBody>
          <a:bodyPr/>
          <a:lstStyle>
            <a:extLst/>
          </a:lstStyle>
          <a:p>
            <a:r>
              <a:rPr lang="es-MX" smtClean="0"/>
              <a:t>Grupo Peza &amp; Peña Consultores  ®   Todos los Derechos Reservados</a:t>
            </a:r>
            <a:endParaRPr lang="es-ES"/>
          </a:p>
        </p:txBody>
      </p:sp>
      <p:sp>
        <p:nvSpPr>
          <p:cNvPr id="9" name="8 Marcador de número de diapositiva"/>
          <p:cNvSpPr>
            <a:spLocks noGrp="1"/>
          </p:cNvSpPr>
          <p:nvPr>
            <p:ph type="sldNum" sz="quarter" idx="12"/>
          </p:nvPr>
        </p:nvSpPr>
        <p:spPr/>
        <p:txBody>
          <a:bodyPr/>
          <a:lstStyle>
            <a:extLst/>
          </a:lstStyle>
          <a:p>
            <a:fld id="{4EABBC6F-38EC-4BDE-9BA0-B4D8CD4A5DFB}" type="slidenum">
              <a:rPr lang="es-ES" smtClean="0"/>
              <a:pPr/>
              <a:t>‹Nº›</a:t>
            </a:fld>
            <a:endParaRPr lang="es-ES"/>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426720"/>
            <a:ext cx="5431536" cy="1524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endParaRPr lang="es-ES"/>
          </a:p>
        </p:txBody>
      </p:sp>
      <p:sp>
        <p:nvSpPr>
          <p:cNvPr id="4" name="3 Marcador de pie de página"/>
          <p:cNvSpPr>
            <a:spLocks noGrp="1"/>
          </p:cNvSpPr>
          <p:nvPr>
            <p:ph type="ftr" sz="quarter" idx="11"/>
          </p:nvPr>
        </p:nvSpPr>
        <p:spPr/>
        <p:txBody>
          <a:bodyPr/>
          <a:lstStyle>
            <a:extLst/>
          </a:lstStyle>
          <a:p>
            <a:r>
              <a:rPr lang="es-MX" smtClean="0"/>
              <a:t>Grupo Peza &amp; Peña Consultores  ®   Todos los Derechos Reservados</a:t>
            </a:r>
            <a:endParaRPr lang="es-ES"/>
          </a:p>
        </p:txBody>
      </p:sp>
      <p:sp>
        <p:nvSpPr>
          <p:cNvPr id="5" name="4 Marcador de número de diapositiva"/>
          <p:cNvSpPr>
            <a:spLocks noGrp="1"/>
          </p:cNvSpPr>
          <p:nvPr>
            <p:ph type="sldNum" sz="quarter" idx="12"/>
          </p:nvPr>
        </p:nvSpPr>
        <p:spPr/>
        <p:txBody>
          <a:bodyPr/>
          <a:lstStyle>
            <a:extLst/>
          </a:lstStyle>
          <a:p>
            <a:fld id="{34B6D736-638B-48EF-838A-5E9A56486EAA}" type="slidenum">
              <a:rPr lang="es-ES" smtClean="0"/>
              <a:pPr/>
              <a:t>‹Nº›</a:t>
            </a:fld>
            <a:endParaRPr lang="es-E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endParaRPr lang="es-ES"/>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r>
              <a:rPr lang="es-MX" smtClean="0"/>
              <a:t>Grupo Peza &amp; Peña Consultores  ®   Todos los Derechos Reservados</a:t>
            </a:r>
            <a:endParaRPr lang="es-ES"/>
          </a:p>
        </p:txBody>
      </p:sp>
      <p:sp>
        <p:nvSpPr>
          <p:cNvPr id="4" name="3 Marcador de número de diapositiva"/>
          <p:cNvSpPr>
            <a:spLocks noGrp="1"/>
          </p:cNvSpPr>
          <p:nvPr>
            <p:ph type="sldNum" sz="quarter" idx="12"/>
          </p:nvPr>
        </p:nvSpPr>
        <p:spPr/>
        <p:txBody>
          <a:bodyPr/>
          <a:lstStyle>
            <a:extLst/>
          </a:lstStyle>
          <a:p>
            <a:fld id="{125198B3-5A7B-4D44-A221-75BA3E9AC437}" type="slidenum">
              <a:rPr lang="es-ES" smtClean="0"/>
              <a:pPr/>
              <a:t>‹Nº›</a:t>
            </a:fld>
            <a:endParaRPr lang="es-ES"/>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04800"/>
            <a:ext cx="4423410" cy="156464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42900" y="1996555"/>
            <a:ext cx="4423410" cy="803349"/>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 y="2844800"/>
            <a:ext cx="5429250" cy="582900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endParaRPr lang="es-ES"/>
          </a:p>
        </p:txBody>
      </p:sp>
      <p:sp>
        <p:nvSpPr>
          <p:cNvPr id="6" name="5 Marcador de pie de página"/>
          <p:cNvSpPr>
            <a:spLocks noGrp="1"/>
          </p:cNvSpPr>
          <p:nvPr>
            <p:ph type="ftr" sz="quarter" idx="11"/>
          </p:nvPr>
        </p:nvSpPr>
        <p:spPr/>
        <p:txBody>
          <a:bodyPr/>
          <a:lstStyle>
            <a:extLst/>
          </a:lstStyle>
          <a:p>
            <a:r>
              <a:rPr lang="es-MX" smtClean="0"/>
              <a:t>Grupo Peza &amp; Peña Consultores  ®   Todos los Derechos Reservados</a:t>
            </a:r>
            <a:endParaRPr lang="es-ES"/>
          </a:p>
        </p:txBody>
      </p:sp>
      <p:sp>
        <p:nvSpPr>
          <p:cNvPr id="7" name="6 Marcador de número de diapositiva"/>
          <p:cNvSpPr>
            <a:spLocks noGrp="1"/>
          </p:cNvSpPr>
          <p:nvPr>
            <p:ph type="sldNum" sz="quarter" idx="12"/>
          </p:nvPr>
        </p:nvSpPr>
        <p:spPr/>
        <p:txBody>
          <a:bodyPr/>
          <a:lstStyle>
            <a:extLst/>
          </a:lstStyle>
          <a:p>
            <a:fld id="{D5C3A84F-CB38-43AF-9259-7012B531B4B1}" type="slidenum">
              <a:rPr lang="es-ES" smtClean="0"/>
              <a:pPr/>
              <a:t>‹Nº›</a:t>
            </a:fld>
            <a:endParaRPr lang="es-ES"/>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rot="21240000">
            <a:off x="448477" y="1339558"/>
            <a:ext cx="3239645" cy="5750097"/>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447530" y="1331756"/>
            <a:ext cx="3239645" cy="575009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4041824" y="1524000"/>
            <a:ext cx="2571750" cy="27432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4041824" y="4378179"/>
            <a:ext cx="2571750" cy="256032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endParaRPr lang="es-ES"/>
          </a:p>
        </p:txBody>
      </p:sp>
      <p:sp>
        <p:nvSpPr>
          <p:cNvPr id="6" name="5 Marcador de pie de página"/>
          <p:cNvSpPr>
            <a:spLocks noGrp="1"/>
          </p:cNvSpPr>
          <p:nvPr>
            <p:ph type="ftr" sz="quarter" idx="11"/>
          </p:nvPr>
        </p:nvSpPr>
        <p:spPr/>
        <p:txBody>
          <a:bodyPr/>
          <a:lstStyle>
            <a:extLst/>
          </a:lstStyle>
          <a:p>
            <a:r>
              <a:rPr lang="es-MX" smtClean="0"/>
              <a:t>Grupo Peza &amp; Peña Consultores  ®   Todos los Derechos Reservados</a:t>
            </a:r>
            <a:endParaRPr lang="es-ES"/>
          </a:p>
        </p:txBody>
      </p:sp>
      <p:sp>
        <p:nvSpPr>
          <p:cNvPr id="7" name="6 Marcador de número de diapositiva"/>
          <p:cNvSpPr>
            <a:spLocks noGrp="1"/>
          </p:cNvSpPr>
          <p:nvPr>
            <p:ph type="sldNum" sz="quarter" idx="12"/>
          </p:nvPr>
        </p:nvSpPr>
        <p:spPr/>
        <p:txBody>
          <a:bodyPr/>
          <a:lstStyle>
            <a:extLst/>
          </a:lstStyle>
          <a:p>
            <a:fld id="{AC6AF3FE-DC1F-4370-85F2-58D91B5BB866}" type="slidenum">
              <a:rPr lang="es-ES" smtClean="0"/>
              <a:pPr/>
              <a:t>‹Nº›</a:t>
            </a:fld>
            <a:endParaRPr lang="es-ES"/>
          </a:p>
        </p:txBody>
      </p:sp>
      <p:sp>
        <p:nvSpPr>
          <p:cNvPr id="10" name="9 Marcador de posición de imagen"/>
          <p:cNvSpPr>
            <a:spLocks noGrp="1"/>
          </p:cNvSpPr>
          <p:nvPr>
            <p:ph type="pic" idx="1"/>
          </p:nvPr>
        </p:nvSpPr>
        <p:spPr>
          <a:xfrm>
            <a:off x="497762" y="1388003"/>
            <a:ext cx="3154680" cy="560832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3000"/>
            <a:lum/>
          </a:blip>
          <a:srcRect/>
          <a:stretch>
            <a:fillRect l="-24000" r="-24000"/>
          </a:stretch>
        </a:blipFill>
        <a:effectLst/>
      </p:bgPr>
    </p:bg>
    <p:spTree>
      <p:nvGrpSpPr>
        <p:cNvPr id="1" name=""/>
        <p:cNvGrpSpPr/>
        <p:nvPr/>
      </p:nvGrpSpPr>
      <p:grpSpPr>
        <a:xfrm>
          <a:off x="0" y="0"/>
          <a:ext cx="0" cy="0"/>
          <a:chOff x="0" y="0"/>
          <a:chExt cx="0" cy="0"/>
        </a:xfrm>
      </p:grpSpPr>
      <p:sp>
        <p:nvSpPr>
          <p:cNvPr id="9" name="8 Rectángulo"/>
          <p:cNvSpPr/>
          <p:nvPr/>
        </p:nvSpPr>
        <p:spPr>
          <a:xfrm flipH="1">
            <a:off x="6115050" y="0"/>
            <a:ext cx="742950" cy="9144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342900" y="426720"/>
            <a:ext cx="5429250" cy="1524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342900" y="2145888"/>
            <a:ext cx="5429250" cy="646176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3184452" y="8743928"/>
            <a:ext cx="1501848" cy="302536"/>
          </a:xfrm>
          <a:prstGeom prst="rect">
            <a:avLst/>
          </a:prstGeom>
        </p:spPr>
        <p:txBody>
          <a:bodyPr vert="horz" tIns="0" bIns="0" anchor="b"/>
          <a:lstStyle>
            <a:lvl1pPr algn="l" eaLnBrk="1" latinLnBrk="0" hangingPunct="1">
              <a:defRPr kumimoji="0" sz="1000">
                <a:solidFill>
                  <a:schemeClr val="tx2"/>
                </a:solidFill>
              </a:defRPr>
            </a:lvl1pPr>
            <a:extLst/>
          </a:lstStyle>
          <a:p>
            <a:endParaRPr lang="es-ES"/>
          </a:p>
        </p:txBody>
      </p:sp>
      <p:sp>
        <p:nvSpPr>
          <p:cNvPr id="4" name="3 Marcador de pie de página"/>
          <p:cNvSpPr>
            <a:spLocks noGrp="1"/>
          </p:cNvSpPr>
          <p:nvPr>
            <p:ph type="ftr" sz="quarter" idx="3"/>
          </p:nvPr>
        </p:nvSpPr>
        <p:spPr>
          <a:xfrm>
            <a:off x="342900" y="8743928"/>
            <a:ext cx="2743200" cy="304800"/>
          </a:xfrm>
          <a:prstGeom prst="rect">
            <a:avLst/>
          </a:prstGeom>
        </p:spPr>
        <p:txBody>
          <a:bodyPr vert="horz" tIns="0" bIns="0" anchor="b"/>
          <a:lstStyle>
            <a:lvl1pPr algn="r" eaLnBrk="1" latinLnBrk="0" hangingPunct="1">
              <a:defRPr kumimoji="0" sz="1000">
                <a:solidFill>
                  <a:schemeClr val="tx2"/>
                </a:solidFill>
              </a:defRPr>
            </a:lvl1pPr>
            <a:extLst/>
          </a:lstStyle>
          <a:p>
            <a:r>
              <a:rPr lang="es-MX" smtClean="0"/>
              <a:t>Grupo Peza &amp; Peña Consultores  ®   Todos los Derechos Reservados</a:t>
            </a:r>
            <a:endParaRPr lang="es-ES"/>
          </a:p>
        </p:txBody>
      </p:sp>
      <p:sp>
        <p:nvSpPr>
          <p:cNvPr id="16" name="15 Marcador de número de diapositiva"/>
          <p:cNvSpPr>
            <a:spLocks noGrp="1"/>
          </p:cNvSpPr>
          <p:nvPr>
            <p:ph type="sldNum" sz="quarter" idx="4"/>
          </p:nvPr>
        </p:nvSpPr>
        <p:spPr>
          <a:xfrm>
            <a:off x="4688586" y="8741664"/>
            <a:ext cx="441252" cy="304800"/>
          </a:xfrm>
          <a:prstGeom prst="rect">
            <a:avLst/>
          </a:prstGeom>
        </p:spPr>
        <p:txBody>
          <a:bodyPr vert="horz" lIns="0" tIns="0" rIns="0" bIns="0" anchor="b"/>
          <a:lstStyle>
            <a:lvl1pPr algn="r" eaLnBrk="1" latinLnBrk="0" hangingPunct="1">
              <a:defRPr kumimoji="0" sz="1100">
                <a:solidFill>
                  <a:schemeClr val="tx2"/>
                </a:solidFill>
              </a:defRPr>
            </a:lvl1pPr>
            <a:extLst/>
          </a:lstStyle>
          <a:p>
            <a:fld id="{34B6D736-638B-48EF-838A-5E9A56486EAA}"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p:dissolve/>
  </p:transition>
  <p:timing>
    <p:tnLst>
      <p:par>
        <p:cTn id="1" dur="indefinite" restart="never" nodeType="tmRoot"/>
      </p:par>
    </p:tnLst>
  </p:timing>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5.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3" Type="http://schemas.openxmlformats.org/officeDocument/2006/relationships/image" Target="../media/image44.jpeg"/><Relationship Id="rId7" Type="http://schemas.openxmlformats.org/officeDocument/2006/relationships/image" Target="../media/image48.jpeg"/><Relationship Id="rId12" Type="http://schemas.openxmlformats.org/officeDocument/2006/relationships/image" Target="../media/image53.jpeg"/><Relationship Id="rId2" Type="http://schemas.openxmlformats.org/officeDocument/2006/relationships/notesSlide" Target="../notesSlides/notesSlide6.xml"/><Relationship Id="rId16"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5" Type="http://schemas.openxmlformats.org/officeDocument/2006/relationships/image" Target="../media/image5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 Id="rId14" Type="http://schemas.openxmlformats.org/officeDocument/2006/relationships/image" Target="../media/image55.jpe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2492896" y="3563888"/>
            <a:ext cx="4072201" cy="190764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sz="4000" cap="none" dirty="0" smtClean="0">
                <a:ln w="11430"/>
                <a:solidFill>
                  <a:srgbClr val="FFFF00"/>
                </a:solidFill>
                <a:effectLst>
                  <a:outerShdw blurRad="50800" dist="39000" dir="5460000" algn="tl">
                    <a:srgbClr val="000000">
                      <a:alpha val="38000"/>
                    </a:srgbClr>
                  </a:outerShdw>
                </a:effectLst>
              </a:rPr>
              <a:t>PRESENTACIÓN EJECUTIVA</a:t>
            </a:r>
            <a:endParaRPr lang="es-MX" sz="4000" cap="none" dirty="0">
              <a:ln w="11430"/>
              <a:solidFill>
                <a:srgbClr val="FFFF00"/>
              </a:solidFill>
              <a:effectLst>
                <a:outerShdw blurRad="50800" dist="39000" dir="5460000" algn="tl">
                  <a:srgbClr val="000000">
                    <a:alpha val="38000"/>
                  </a:srgbClr>
                </a:outerShdw>
              </a:effectLst>
            </a:endParaRPr>
          </a:p>
        </p:txBody>
      </p:sp>
      <p:sp>
        <p:nvSpPr>
          <p:cNvPr id="7" name="6 Subtítulo"/>
          <p:cNvSpPr>
            <a:spLocks noGrp="1"/>
          </p:cNvSpPr>
          <p:nvPr>
            <p:ph type="subTitle" idx="1"/>
          </p:nvPr>
        </p:nvSpPr>
        <p:spPr>
          <a:xfrm>
            <a:off x="2636912" y="6156176"/>
            <a:ext cx="3836084" cy="1656184"/>
          </a:xfrm>
        </p:spPr>
        <p:txBody>
          <a:bodyPr>
            <a:normAutofit fontScale="92500"/>
          </a:bodyPr>
          <a:lstStyle/>
          <a:p>
            <a:pPr algn="ctr"/>
            <a:r>
              <a:rPr lang="es-MX" b="1" dirty="0" smtClean="0">
                <a:effectLst>
                  <a:outerShdw blurRad="38100" dist="38100" dir="2700000" algn="tl">
                    <a:srgbClr val="000000">
                      <a:alpha val="43137"/>
                    </a:srgbClr>
                  </a:outerShdw>
                </a:effectLst>
              </a:rPr>
              <a:t>SERVICIOS PROFESIONALES </a:t>
            </a:r>
          </a:p>
          <a:p>
            <a:pPr algn="ctr"/>
            <a:r>
              <a:rPr lang="es-MX" b="1" dirty="0" smtClean="0">
                <a:effectLst>
                  <a:outerShdw blurRad="38100" dist="38100" dir="2700000" algn="tl">
                    <a:srgbClr val="000000">
                      <a:alpha val="43137"/>
                    </a:srgbClr>
                  </a:outerShdw>
                </a:effectLst>
              </a:rPr>
              <a:t>EN ARCHIVONOMÍA</a:t>
            </a:r>
          </a:p>
          <a:p>
            <a:pPr algn="ctr"/>
            <a:r>
              <a:rPr lang="es-MX" b="1" dirty="0" smtClean="0">
                <a:effectLst>
                  <a:outerShdw blurRad="38100" dist="38100" dir="2700000" algn="tl">
                    <a:srgbClr val="000000">
                      <a:alpha val="43137"/>
                    </a:srgbClr>
                  </a:outerShdw>
                </a:effectLst>
              </a:rPr>
              <a:t>Y </a:t>
            </a:r>
          </a:p>
          <a:p>
            <a:pPr algn="ctr"/>
            <a:r>
              <a:rPr lang="es-MX" b="1" dirty="0" smtClean="0">
                <a:effectLst>
                  <a:outerShdw blurRad="38100" dist="38100" dir="2700000" algn="tl">
                    <a:srgbClr val="000000">
                      <a:alpha val="43137"/>
                    </a:srgbClr>
                  </a:outerShdw>
                </a:effectLst>
              </a:rPr>
              <a:t>ADMINISTRACIÓN DOCUMENTAL</a:t>
            </a:r>
            <a:endParaRPr lang="es-MX" b="1" dirty="0">
              <a:effectLst>
                <a:outerShdw blurRad="38100" dist="38100" dir="2700000" algn="tl">
                  <a:srgbClr val="000000">
                    <a:alpha val="43137"/>
                  </a:srgbClr>
                </a:outerShdw>
              </a:effectLst>
            </a:endParaRPr>
          </a:p>
        </p:txBody>
      </p:sp>
      <p:sp>
        <p:nvSpPr>
          <p:cNvPr id="8" name="6 Subtítulo"/>
          <p:cNvSpPr txBox="1">
            <a:spLocks/>
          </p:cNvSpPr>
          <p:nvPr/>
        </p:nvSpPr>
        <p:spPr>
          <a:xfrm>
            <a:off x="5877272" y="8639944"/>
            <a:ext cx="980728" cy="504056"/>
          </a:xfrm>
          <a:prstGeom prst="rect">
            <a:avLst/>
          </a:prstGeom>
        </p:spPr>
        <p:txBody>
          <a:bodyPr vert="horz" lIns="45720" tIns="0" rIns="45720" bIns="0">
            <a:normAutofit/>
          </a:bodyPr>
          <a:lstStyle/>
          <a:p>
            <a:pPr marL="0" marR="0" lvl="0" indent="0" algn="r" defTabSz="914400" rtl="0" eaLnBrk="1" fontAlgn="auto" latinLnBrk="0" hangingPunct="1">
              <a:lnSpc>
                <a:spcPct val="100000"/>
              </a:lnSpc>
              <a:spcBef>
                <a:spcPts val="600"/>
              </a:spcBef>
              <a:spcAft>
                <a:spcPts val="0"/>
              </a:spcAft>
              <a:buClr>
                <a:schemeClr val="tx2"/>
              </a:buClr>
              <a:buSzPct val="73000"/>
              <a:buFont typeface="Wingdings 2"/>
              <a:buNone/>
              <a:tabLst/>
              <a:defRPr/>
            </a:pPr>
            <a:r>
              <a:rPr lang="es-MX" sz="2200" dirty="0" smtClean="0">
                <a:solidFill>
                  <a:srgbClr val="FFFFFF"/>
                </a:solidFill>
                <a:latin typeface="+mn-lt"/>
              </a:rPr>
              <a:t>2018</a:t>
            </a:r>
            <a:endParaRPr kumimoji="0" lang="es-MX" sz="2200" b="0" i="0" u="none" strike="noStrike" kern="1200" cap="none" spc="0" normalizeH="0" baseline="0" noProof="0" dirty="0">
              <a:ln>
                <a:noFill/>
              </a:ln>
              <a:solidFill>
                <a:srgbClr val="FFFFFF"/>
              </a:solidFill>
              <a:effectLst/>
              <a:uLnTx/>
              <a:uFillTx/>
              <a:latin typeface="+mn-lt"/>
              <a:ea typeface="+mn-ea"/>
              <a:cs typeface="+mn-cs"/>
            </a:endParaRPr>
          </a:p>
        </p:txBody>
      </p:sp>
      <p:pic>
        <p:nvPicPr>
          <p:cNvPr id="9" name="Picture 2"/>
          <p:cNvPicPr>
            <a:picLocks noChangeAspect="1" noChangeArrowheads="1"/>
          </p:cNvPicPr>
          <p:nvPr/>
        </p:nvPicPr>
        <p:blipFill>
          <a:blip r:embed="rId2" cstate="print"/>
          <a:srcRect l="30696" t="75599" r="31823"/>
          <a:stretch>
            <a:fillRect/>
          </a:stretch>
        </p:blipFill>
        <p:spPr bwMode="auto">
          <a:xfrm>
            <a:off x="2996952" y="251520"/>
            <a:ext cx="3194775" cy="2808312"/>
          </a:xfrm>
          <a:prstGeom prst="rect">
            <a:avLst/>
          </a:prstGeom>
          <a:ln>
            <a:noFill/>
          </a:ln>
          <a:effectLst>
            <a:outerShdw blurRad="190500" algn="tl" rotWithShape="0">
              <a:srgbClr val="000000">
                <a:alpha val="70000"/>
              </a:srgbClr>
            </a:outerShdw>
          </a:effec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1" y="2"/>
            <a:ext cx="6858000" cy="1809729"/>
          </a:xfrm>
          <a:prstGeom prst="rect">
            <a:avLst/>
          </a:prstGeom>
        </p:spPr>
        <p:txBody>
          <a:bodyPr vert="horz">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es-MX" sz="4400" b="1" i="0" u="none" strike="noStrike" kern="1200" normalizeH="0" baseline="0" noProof="0" dirty="0" smtClean="0">
              <a:ln/>
              <a:solidFill>
                <a:schemeClr val="accent3"/>
              </a:solidFill>
              <a:uLnTx/>
              <a:uFillTx/>
              <a:latin typeface="+mn-lt"/>
              <a:ea typeface="+mn-ea"/>
              <a:cs typeface="+mn-cs"/>
            </a:endParaRPr>
          </a:p>
        </p:txBody>
      </p:sp>
      <p:sp>
        <p:nvSpPr>
          <p:cNvPr id="10" name="9 CuadroTexto"/>
          <p:cNvSpPr txBox="1"/>
          <p:nvPr/>
        </p:nvSpPr>
        <p:spPr>
          <a:xfrm>
            <a:off x="0" y="1115616"/>
            <a:ext cx="6096000" cy="1015663"/>
          </a:xfrm>
          <a:prstGeom prst="rect">
            <a:avLst/>
          </a:prstGeom>
          <a:noFill/>
        </p:spPr>
        <p:txBody>
          <a:bodyPr wrap="square" rtlCol="0">
            <a:spAutoFit/>
          </a:bodyPr>
          <a:lstStyle/>
          <a:p>
            <a:pPr algn="ctr"/>
            <a:r>
              <a:rPr lang="es-MX" sz="2000" b="1" dirty="0" smtClean="0">
                <a:solidFill>
                  <a:srgbClr val="FF0000"/>
                </a:solidFill>
                <a:effectLst>
                  <a:outerShdw blurRad="38100" dist="38100" dir="2700000" algn="tl">
                    <a:srgbClr val="000000">
                      <a:alpha val="43137"/>
                    </a:srgbClr>
                  </a:outerShdw>
                </a:effectLst>
                <a:latin typeface="Calibri" pitchFamily="34" charset="0"/>
              </a:rPr>
              <a:t>   LO IVITAMOS A QUE CONOZCA NUESTRAS INSTALACIONES</a:t>
            </a:r>
          </a:p>
          <a:p>
            <a:pPr algn="just"/>
            <a:endParaRPr lang="es-MX" sz="2000" b="1" dirty="0" smtClean="0">
              <a:solidFill>
                <a:srgbClr val="FF0000"/>
              </a:solidFill>
              <a:effectLst>
                <a:outerShdw blurRad="38100" dist="38100" dir="2700000" algn="tl">
                  <a:srgbClr val="000000">
                    <a:alpha val="43137"/>
                  </a:srgbClr>
                </a:outerShdw>
              </a:effectLst>
              <a:latin typeface="Calibri" pitchFamily="34" charset="0"/>
            </a:endParaRPr>
          </a:p>
        </p:txBody>
      </p:sp>
      <p:sp>
        <p:nvSpPr>
          <p:cNvPr id="9" name="8 Rectángulo"/>
          <p:cNvSpPr/>
          <p:nvPr/>
        </p:nvSpPr>
        <p:spPr>
          <a:xfrm>
            <a:off x="0" y="0"/>
            <a:ext cx="6172200" cy="920765"/>
          </a:xfrm>
          <a:prstGeom prst="rect">
            <a:avLst/>
          </a:prstGeom>
        </p:spPr>
        <p:txBody>
          <a:bodyPr wrap="square">
            <a:spAutoFit/>
          </a:bodyPr>
          <a:lstStyle/>
          <a:p>
            <a:pPr marL="411480" lvl="0" indent="-342900" algn="r" fontAlgn="auto">
              <a:spcBef>
                <a:spcPts val="700"/>
              </a:spcBef>
              <a:spcAft>
                <a:spcPts val="0"/>
              </a:spcAft>
              <a:buClr>
                <a:schemeClr val="tx2"/>
              </a:buClr>
              <a:buSzPct val="95000"/>
              <a:defRPr/>
            </a:pPr>
            <a:r>
              <a:rPr lang="es-MX" b="1" dirty="0" smtClean="0">
                <a:ln/>
                <a:solidFill>
                  <a:srgbClr val="C00000"/>
                </a:solidFill>
                <a:effectLst>
                  <a:outerShdw blurRad="38100" dist="38100" dir="2700000" algn="tl">
                    <a:srgbClr val="000000">
                      <a:alpha val="43137"/>
                    </a:srgbClr>
                  </a:outerShdw>
                </a:effectLst>
              </a:rPr>
              <a:t>CUSTODIA y RESGUARDO </a:t>
            </a:r>
          </a:p>
          <a:p>
            <a:pPr marL="411480" lvl="0" indent="-342900" algn="r" fontAlgn="auto">
              <a:spcBef>
                <a:spcPts val="700"/>
              </a:spcBef>
              <a:spcAft>
                <a:spcPts val="0"/>
              </a:spcAft>
              <a:buClr>
                <a:schemeClr val="tx2"/>
              </a:buClr>
              <a:buSzPct val="95000"/>
              <a:defRPr/>
            </a:pPr>
            <a:r>
              <a:rPr lang="es-MX" b="1" dirty="0" smtClean="0">
                <a:ln/>
                <a:solidFill>
                  <a:srgbClr val="C00000"/>
                </a:solidFill>
                <a:effectLst>
                  <a:outerShdw blurRad="38100" dist="38100" dir="2700000" algn="tl">
                    <a:srgbClr val="000000">
                      <a:alpha val="43137"/>
                    </a:srgbClr>
                  </a:outerShdw>
                </a:effectLst>
              </a:rPr>
              <a:t>DOCUMENTAL</a:t>
            </a:r>
          </a:p>
        </p:txBody>
      </p:sp>
      <p:pic>
        <p:nvPicPr>
          <p:cNvPr id="11" name="2 Imagen" descr="SPAARCHIVOS.png"/>
          <p:cNvPicPr/>
          <p:nvPr/>
        </p:nvPicPr>
        <p:blipFill>
          <a:blip r:embed="rId3" cstate="print"/>
          <a:stretch>
            <a:fillRect/>
          </a:stretch>
        </p:blipFill>
        <p:spPr>
          <a:xfrm>
            <a:off x="0" y="0"/>
            <a:ext cx="1294641" cy="971600"/>
          </a:xfrm>
          <a:prstGeom prst="rect">
            <a:avLst/>
          </a:prstGeom>
          <a:ln>
            <a:noFill/>
          </a:ln>
          <a:effectLst>
            <a:outerShdw blurRad="292100" dist="139700" dir="2700000" algn="tl" rotWithShape="0">
              <a:srgbClr val="333333">
                <a:alpha val="65000"/>
              </a:srgbClr>
            </a:outerShdw>
          </a:effectLst>
        </p:spPr>
      </p:pic>
      <p:sp>
        <p:nvSpPr>
          <p:cNvPr id="12" name="3 Marcador de pie de página"/>
          <p:cNvSpPr>
            <a:spLocks noGrp="1"/>
          </p:cNvSpPr>
          <p:nvPr>
            <p:ph type="ftr" sz="quarter" idx="11"/>
          </p:nvPr>
        </p:nvSpPr>
        <p:spPr>
          <a:xfrm>
            <a:off x="342900" y="8743928"/>
            <a:ext cx="2743200" cy="304800"/>
          </a:xfrm>
        </p:spPr>
        <p:txBody>
          <a:bodyPr/>
          <a:lstStyle/>
          <a:p>
            <a:pPr algn="l"/>
            <a:r>
              <a:rPr lang="es-MX" dirty="0" smtClean="0"/>
              <a:t>Grupo Peza &amp; Peña Consultores  ®   </a:t>
            </a:r>
          </a:p>
          <a:p>
            <a:pPr algn="l"/>
            <a:r>
              <a:rPr lang="es-MX" dirty="0" smtClean="0"/>
              <a:t>Todos los Derechos Reservados</a:t>
            </a:r>
            <a:endParaRPr lang="es-ES" dirty="0"/>
          </a:p>
        </p:txBody>
      </p:sp>
      <p:sp>
        <p:nvSpPr>
          <p:cNvPr id="13" name="4 Marcador de número de diapositiva"/>
          <p:cNvSpPr txBox="1">
            <a:spLocks/>
          </p:cNvSpPr>
          <p:nvPr/>
        </p:nvSpPr>
        <p:spPr>
          <a:xfrm>
            <a:off x="6165304" y="8676456"/>
            <a:ext cx="441252" cy="304800"/>
          </a:xfrm>
          <a:prstGeom prst="rect">
            <a:avLst/>
          </a:prstGeom>
        </p:spPr>
        <p:txBody>
          <a:bodyPr vert="horz" lIns="0" t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fld id="{765C4CB7-9D71-4E33-977D-A067F5D54B2A}" type="slidenum">
              <a:rPr kumimoji="0" lang="es-ES" sz="1100" b="0" i="0" u="none" strike="noStrike" kern="1200" cap="none" spc="0" normalizeH="0" baseline="0" noProof="0" smtClean="0">
                <a:ln>
                  <a:noFill/>
                </a:ln>
                <a:solidFill>
                  <a:schemeClr val="tx2"/>
                </a:solidFill>
                <a:effectLst/>
                <a:uLnTx/>
                <a:uFillTx/>
                <a:latin typeface="Times New Roman"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es-ES" sz="1100" b="0" i="0" u="none" strike="noStrike" kern="1200" cap="none" spc="0" normalizeH="0" baseline="0" noProof="0" dirty="0">
              <a:ln>
                <a:noFill/>
              </a:ln>
              <a:solidFill>
                <a:schemeClr val="tx2"/>
              </a:solidFill>
              <a:effectLst/>
              <a:uLnTx/>
              <a:uFillTx/>
              <a:latin typeface="Times New Roman" pitchFamily="18" charset="0"/>
              <a:ea typeface="+mn-ea"/>
              <a:cs typeface="+mn-cs"/>
            </a:endParaRPr>
          </a:p>
        </p:txBody>
      </p:sp>
      <p:pic>
        <p:nvPicPr>
          <p:cNvPr id="8" name="7 Imagen" descr="spaarchivos"/>
          <p:cNvPicPr/>
          <p:nvPr/>
        </p:nvPicPr>
        <p:blipFill>
          <a:blip r:embed="rId4" cstate="print"/>
          <a:srcRect/>
          <a:stretch>
            <a:fillRect/>
          </a:stretch>
        </p:blipFill>
        <p:spPr bwMode="auto">
          <a:xfrm>
            <a:off x="188640" y="2051720"/>
            <a:ext cx="2808312" cy="4392488"/>
          </a:xfrm>
          <a:prstGeom prst="rect">
            <a:avLst/>
          </a:prstGeom>
          <a:ln>
            <a:noFill/>
          </a:ln>
          <a:effectLst>
            <a:outerShdw blurRad="292100" dist="139700" dir="2700000" algn="tl" rotWithShape="0">
              <a:srgbClr val="333333">
                <a:alpha val="65000"/>
              </a:srgbClr>
            </a:outerShdw>
          </a:effectLst>
        </p:spPr>
      </p:pic>
      <p:pic>
        <p:nvPicPr>
          <p:cNvPr id="14" name="13 Imagen"/>
          <p:cNvPicPr/>
          <p:nvPr/>
        </p:nvPicPr>
        <p:blipFill>
          <a:blip r:embed="rId5" cstate="print"/>
          <a:srcRect l="11111"/>
          <a:stretch>
            <a:fillRect/>
          </a:stretch>
        </p:blipFill>
        <p:spPr bwMode="auto">
          <a:xfrm>
            <a:off x="3140968" y="3995936"/>
            <a:ext cx="2880320" cy="468052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advTm="30000">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pie de página"/>
          <p:cNvSpPr>
            <a:spLocks noGrp="1"/>
          </p:cNvSpPr>
          <p:nvPr>
            <p:ph type="ftr" sz="quarter" idx="11"/>
          </p:nvPr>
        </p:nvSpPr>
        <p:spPr/>
        <p:txBody>
          <a:bodyPr/>
          <a:lstStyle/>
          <a:p>
            <a:pPr algn="l"/>
            <a:r>
              <a:rPr lang="es-MX" dirty="0" smtClean="0"/>
              <a:t>Grupo Peza &amp; Peña Consultores  ®   </a:t>
            </a:r>
          </a:p>
          <a:p>
            <a:pPr algn="l"/>
            <a:r>
              <a:rPr lang="es-MX" dirty="0" smtClean="0"/>
              <a:t>Todos los Derechos Reservados</a:t>
            </a:r>
            <a:endParaRPr lang="es-ES" dirty="0"/>
          </a:p>
        </p:txBody>
      </p:sp>
      <p:sp>
        <p:nvSpPr>
          <p:cNvPr id="14" name="4 Marcador de número de diapositiva"/>
          <p:cNvSpPr txBox="1">
            <a:spLocks/>
          </p:cNvSpPr>
          <p:nvPr/>
        </p:nvSpPr>
        <p:spPr>
          <a:xfrm>
            <a:off x="6165304" y="8676456"/>
            <a:ext cx="441252" cy="304800"/>
          </a:xfrm>
          <a:prstGeom prst="rect">
            <a:avLst/>
          </a:prstGeom>
        </p:spPr>
        <p:txBody>
          <a:bodyPr vert="horz" lIns="0" t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fld id="{765C4CB7-9D71-4E33-977D-A067F5D54B2A}" type="slidenum">
              <a:rPr kumimoji="0" lang="es-ES" sz="1100" b="0" i="0" u="none" strike="noStrike" kern="1200" cap="none" spc="0" normalizeH="0" baseline="0" noProof="0" smtClean="0">
                <a:ln>
                  <a:noFill/>
                </a:ln>
                <a:solidFill>
                  <a:schemeClr val="tx2"/>
                </a:solidFill>
                <a:effectLst/>
                <a:uLnTx/>
                <a:uFillTx/>
                <a:latin typeface="Times New Roman"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es-ES" sz="1100" b="0" i="0" u="none" strike="noStrike" kern="1200" cap="none" spc="0" normalizeH="0" baseline="0" noProof="0" dirty="0">
              <a:ln>
                <a:noFill/>
              </a:ln>
              <a:solidFill>
                <a:schemeClr val="tx2"/>
              </a:solidFill>
              <a:effectLst/>
              <a:uLnTx/>
              <a:uFillTx/>
              <a:latin typeface="Times New Roman" pitchFamily="18" charset="0"/>
              <a:ea typeface="+mn-ea"/>
              <a:cs typeface="+mn-cs"/>
            </a:endParaRPr>
          </a:p>
        </p:txBody>
      </p:sp>
      <p:pic>
        <p:nvPicPr>
          <p:cNvPr id="20" name="Picture 2" descr="Resultado de imagen para bankers box logo"/>
          <p:cNvPicPr>
            <a:picLocks noChangeAspect="1" noChangeArrowheads="1"/>
          </p:cNvPicPr>
          <p:nvPr/>
        </p:nvPicPr>
        <p:blipFill>
          <a:blip r:embed="rId2" cstate="print"/>
          <a:srcRect/>
          <a:stretch>
            <a:fillRect/>
          </a:stretch>
        </p:blipFill>
        <p:spPr bwMode="auto">
          <a:xfrm>
            <a:off x="836712" y="3419872"/>
            <a:ext cx="4778408" cy="1440159"/>
          </a:xfrm>
          <a:prstGeom prst="rect">
            <a:avLst/>
          </a:prstGeom>
          <a:noFill/>
        </p:spPr>
      </p:pic>
      <p:sp>
        <p:nvSpPr>
          <p:cNvPr id="22" name="6 Subtítulo"/>
          <p:cNvSpPr txBox="1">
            <a:spLocks/>
          </p:cNvSpPr>
          <p:nvPr/>
        </p:nvSpPr>
        <p:spPr>
          <a:xfrm>
            <a:off x="1484784" y="2483768"/>
            <a:ext cx="3168352" cy="360040"/>
          </a:xfrm>
          <a:prstGeom prst="rect">
            <a:avLst/>
          </a:prstGeom>
        </p:spPr>
        <p:txBody>
          <a:bodyPr vert="horz" lIns="45720" tIns="0" rIns="45720" bIns="0">
            <a:noAutofit/>
          </a:bodyPr>
          <a:lstStyle/>
          <a:p>
            <a:pPr marL="0" marR="0" lvl="0" indent="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lang="es-MX" sz="1800" b="1" noProof="0" dirty="0" smtClean="0">
                <a:solidFill>
                  <a:srgbClr val="C00000"/>
                </a:solidFill>
                <a:effectLst>
                  <a:outerShdw blurRad="38100" dist="38100" dir="2700000" algn="tl">
                    <a:srgbClr val="000000">
                      <a:alpha val="43137"/>
                    </a:srgbClr>
                  </a:outerShdw>
                </a:effectLst>
                <a:latin typeface="+mn-lt"/>
              </a:rPr>
              <a:t>DISTRIBUIDOR  </a:t>
            </a:r>
            <a:r>
              <a:rPr kumimoji="0" lang="es-MX" sz="1800" b="1" i="0" u="none" strike="noStrike" kern="1200" cap="none" spc="0" normalizeH="0" baseline="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AUTORIZADO</a:t>
            </a:r>
            <a:endParaRPr kumimoji="0" lang="es-MX"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
        <p:nvSpPr>
          <p:cNvPr id="24" name="6 Subtítulo"/>
          <p:cNvSpPr txBox="1">
            <a:spLocks/>
          </p:cNvSpPr>
          <p:nvPr/>
        </p:nvSpPr>
        <p:spPr>
          <a:xfrm>
            <a:off x="1484784" y="2771800"/>
            <a:ext cx="3168352" cy="135375"/>
          </a:xfrm>
          <a:prstGeom prst="rect">
            <a:avLst/>
          </a:prstGeom>
        </p:spPr>
        <p:txBody>
          <a:bodyPr vert="horz" lIns="45720" tIns="0" rIns="45720" bIns="0">
            <a:noAutofit/>
          </a:bodyPr>
          <a:lstStyle/>
          <a:p>
            <a:pPr marL="0" marR="0" lvl="0" indent="0" algn="ctr"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s-MX"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pic>
        <p:nvPicPr>
          <p:cNvPr id="25" name="Picture 2" descr="63911 BB_Mexico_300.png"/>
          <p:cNvPicPr>
            <a:picLocks noChangeAspect="1" noChangeArrowheads="1"/>
          </p:cNvPicPr>
          <p:nvPr/>
        </p:nvPicPr>
        <p:blipFill>
          <a:blip r:embed="rId3" cstate="print"/>
          <a:srcRect/>
          <a:stretch>
            <a:fillRect/>
          </a:stretch>
        </p:blipFill>
        <p:spPr bwMode="auto">
          <a:xfrm>
            <a:off x="-27384" y="6012160"/>
            <a:ext cx="2276872" cy="2276872"/>
          </a:xfrm>
          <a:prstGeom prst="rect">
            <a:avLst/>
          </a:prstGeom>
          <a:noFill/>
        </p:spPr>
      </p:pic>
      <p:pic>
        <p:nvPicPr>
          <p:cNvPr id="26" name="Picture 2" descr="63902_100_Letter_Legal_Kraft.png"/>
          <p:cNvPicPr>
            <a:picLocks noChangeAspect="1" noChangeArrowheads="1"/>
          </p:cNvPicPr>
          <p:nvPr/>
        </p:nvPicPr>
        <p:blipFill>
          <a:blip r:embed="rId4" cstate="print"/>
          <a:srcRect/>
          <a:stretch>
            <a:fillRect/>
          </a:stretch>
        </p:blipFill>
        <p:spPr bwMode="auto">
          <a:xfrm>
            <a:off x="2060848" y="6084168"/>
            <a:ext cx="2259632" cy="2259632"/>
          </a:xfrm>
          <a:prstGeom prst="rect">
            <a:avLst/>
          </a:prstGeom>
          <a:noFill/>
        </p:spPr>
      </p:pic>
      <p:pic>
        <p:nvPicPr>
          <p:cNvPr id="27" name="Picture 2" descr="Caja para Archivo Systematic® 230__63908_230_Letter_Legal_woodgrain.png"/>
          <p:cNvPicPr>
            <a:picLocks noChangeAspect="1" noChangeArrowheads="1"/>
          </p:cNvPicPr>
          <p:nvPr/>
        </p:nvPicPr>
        <p:blipFill>
          <a:blip r:embed="rId5" cstate="print"/>
          <a:srcRect/>
          <a:stretch>
            <a:fillRect/>
          </a:stretch>
        </p:blipFill>
        <p:spPr bwMode="auto">
          <a:xfrm>
            <a:off x="4149080" y="6300192"/>
            <a:ext cx="2088232" cy="2088232"/>
          </a:xfrm>
          <a:prstGeom prst="rect">
            <a:avLst/>
          </a:prstGeom>
          <a:noFill/>
        </p:spPr>
      </p:pic>
      <p:pic>
        <p:nvPicPr>
          <p:cNvPr id="12" name="Picture 2"/>
          <p:cNvPicPr>
            <a:picLocks noChangeAspect="1" noChangeArrowheads="1"/>
          </p:cNvPicPr>
          <p:nvPr/>
        </p:nvPicPr>
        <p:blipFill>
          <a:blip r:embed="rId6" cstate="print"/>
          <a:srcRect l="30696" t="75599" r="31823"/>
          <a:stretch>
            <a:fillRect/>
          </a:stretch>
        </p:blipFill>
        <p:spPr bwMode="auto">
          <a:xfrm>
            <a:off x="1700808" y="0"/>
            <a:ext cx="2762727" cy="2428528"/>
          </a:xfrm>
          <a:prstGeom prst="rect">
            <a:avLst/>
          </a:prstGeom>
          <a:ln>
            <a:noFill/>
          </a:ln>
          <a:effectLst>
            <a:outerShdw blurRad="190500" algn="tl" rotWithShape="0">
              <a:srgbClr val="000000">
                <a:alpha val="70000"/>
              </a:srgbClr>
            </a:outerShdw>
          </a:effectLst>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pie de página"/>
          <p:cNvSpPr>
            <a:spLocks noGrp="1"/>
          </p:cNvSpPr>
          <p:nvPr>
            <p:ph type="ftr" sz="quarter" idx="11"/>
          </p:nvPr>
        </p:nvSpPr>
        <p:spPr/>
        <p:txBody>
          <a:bodyPr/>
          <a:lstStyle/>
          <a:p>
            <a:pPr algn="l"/>
            <a:r>
              <a:rPr lang="es-MX" dirty="0" smtClean="0"/>
              <a:t>Grupo Peza &amp; Peña Consultores  ®   </a:t>
            </a:r>
          </a:p>
          <a:p>
            <a:pPr algn="l"/>
            <a:r>
              <a:rPr lang="es-MX" dirty="0" smtClean="0"/>
              <a:t>Todos los Derechos Reservados</a:t>
            </a:r>
            <a:endParaRPr lang="es-ES" dirty="0"/>
          </a:p>
        </p:txBody>
      </p:sp>
      <p:sp>
        <p:nvSpPr>
          <p:cNvPr id="14" name="4 Marcador de número de diapositiva"/>
          <p:cNvSpPr txBox="1">
            <a:spLocks/>
          </p:cNvSpPr>
          <p:nvPr/>
        </p:nvSpPr>
        <p:spPr>
          <a:xfrm>
            <a:off x="6165304" y="8676456"/>
            <a:ext cx="441252" cy="304800"/>
          </a:xfrm>
          <a:prstGeom prst="rect">
            <a:avLst/>
          </a:prstGeom>
        </p:spPr>
        <p:txBody>
          <a:bodyPr vert="horz" lIns="0" t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fld id="{765C4CB7-9D71-4E33-977D-A067F5D54B2A}" type="slidenum">
              <a:rPr kumimoji="0" lang="es-ES" sz="1100" b="0" i="0" u="none" strike="noStrike" kern="1200" cap="none" spc="0" normalizeH="0" baseline="0" noProof="0" smtClean="0">
                <a:ln>
                  <a:noFill/>
                </a:ln>
                <a:solidFill>
                  <a:schemeClr val="tx2"/>
                </a:solidFill>
                <a:effectLst/>
                <a:uLnTx/>
                <a:uFillTx/>
                <a:latin typeface="Times New Roman"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es-ES" sz="1100" b="0" i="0" u="none" strike="noStrike" kern="1200" cap="none" spc="0" normalizeH="0" baseline="0" noProof="0" dirty="0">
              <a:ln>
                <a:noFill/>
              </a:ln>
              <a:solidFill>
                <a:schemeClr val="tx2"/>
              </a:solidFill>
              <a:effectLst/>
              <a:uLnTx/>
              <a:uFillTx/>
              <a:latin typeface="Times New Roman" pitchFamily="18" charset="0"/>
              <a:ea typeface="+mn-ea"/>
              <a:cs typeface="+mn-cs"/>
            </a:endParaRPr>
          </a:p>
        </p:txBody>
      </p:sp>
      <p:sp>
        <p:nvSpPr>
          <p:cNvPr id="22" name="6 Subtítulo"/>
          <p:cNvSpPr txBox="1">
            <a:spLocks/>
          </p:cNvSpPr>
          <p:nvPr/>
        </p:nvSpPr>
        <p:spPr>
          <a:xfrm>
            <a:off x="1484784" y="2483768"/>
            <a:ext cx="3168352" cy="360040"/>
          </a:xfrm>
          <a:prstGeom prst="rect">
            <a:avLst/>
          </a:prstGeom>
        </p:spPr>
        <p:txBody>
          <a:bodyPr vert="horz" lIns="45720" tIns="0" rIns="45720" bIns="0">
            <a:noAutofit/>
          </a:bodyPr>
          <a:lstStyle/>
          <a:p>
            <a:pPr marL="0" marR="0" lvl="0" indent="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lang="es-MX" sz="1800" b="1" noProof="0" dirty="0" smtClean="0">
                <a:solidFill>
                  <a:srgbClr val="C00000"/>
                </a:solidFill>
                <a:effectLst>
                  <a:outerShdw blurRad="38100" dist="38100" dir="2700000" algn="tl">
                    <a:srgbClr val="000000">
                      <a:alpha val="43137"/>
                    </a:srgbClr>
                  </a:outerShdw>
                </a:effectLst>
                <a:latin typeface="+mn-lt"/>
              </a:rPr>
              <a:t>DISTRIBUIDOR  </a:t>
            </a:r>
            <a:r>
              <a:rPr kumimoji="0" lang="es-MX" sz="1800" b="1" i="0" u="none" strike="noStrike" kern="1200" cap="none" spc="0" normalizeH="0" baseline="0" dirty="0" smtClean="0">
                <a:ln>
                  <a:noFill/>
                </a:ln>
                <a:solidFill>
                  <a:srgbClr val="C00000"/>
                </a:solidFill>
                <a:effectLst>
                  <a:outerShdw blurRad="38100" dist="38100" dir="2700000" algn="tl">
                    <a:srgbClr val="000000">
                      <a:alpha val="43137"/>
                    </a:srgbClr>
                  </a:outerShdw>
                </a:effectLst>
                <a:uLnTx/>
                <a:uFillTx/>
                <a:latin typeface="+mn-lt"/>
                <a:ea typeface="+mn-ea"/>
                <a:cs typeface="+mn-cs"/>
              </a:rPr>
              <a:t>AUTORIZADO</a:t>
            </a:r>
            <a:endParaRPr kumimoji="0" lang="es-MX"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
        <p:nvSpPr>
          <p:cNvPr id="24" name="6 Subtítulo"/>
          <p:cNvSpPr txBox="1">
            <a:spLocks/>
          </p:cNvSpPr>
          <p:nvPr/>
        </p:nvSpPr>
        <p:spPr>
          <a:xfrm>
            <a:off x="1484784" y="2771800"/>
            <a:ext cx="3168352" cy="135375"/>
          </a:xfrm>
          <a:prstGeom prst="rect">
            <a:avLst/>
          </a:prstGeom>
        </p:spPr>
        <p:txBody>
          <a:bodyPr vert="horz" lIns="45720" tIns="0" rIns="45720" bIns="0">
            <a:noAutofit/>
          </a:bodyPr>
          <a:lstStyle/>
          <a:p>
            <a:pPr marL="0" marR="0" lvl="0" indent="0" algn="ctr"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s-MX"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pic>
        <p:nvPicPr>
          <p:cNvPr id="12" name="Picture 2"/>
          <p:cNvPicPr>
            <a:picLocks noChangeAspect="1" noChangeArrowheads="1"/>
          </p:cNvPicPr>
          <p:nvPr/>
        </p:nvPicPr>
        <p:blipFill>
          <a:blip r:embed="rId2" cstate="print"/>
          <a:srcRect l="30696" t="75599" r="31823"/>
          <a:stretch>
            <a:fillRect/>
          </a:stretch>
        </p:blipFill>
        <p:spPr bwMode="auto">
          <a:xfrm>
            <a:off x="1700808" y="0"/>
            <a:ext cx="2762727" cy="2428528"/>
          </a:xfrm>
          <a:prstGeom prst="rect">
            <a:avLst/>
          </a:prstGeom>
          <a:ln>
            <a:noFill/>
          </a:ln>
          <a:effectLst>
            <a:outerShdw blurRad="190500" algn="tl" rotWithShape="0">
              <a:srgbClr val="000000">
                <a:alpha val="70000"/>
              </a:srgbClr>
            </a:outerShdw>
          </a:effectLst>
        </p:spPr>
      </p:pic>
      <p:pic>
        <p:nvPicPr>
          <p:cNvPr id="13" name="Picture 2"/>
          <p:cNvPicPr>
            <a:picLocks noChangeAspect="1" noChangeArrowheads="1"/>
          </p:cNvPicPr>
          <p:nvPr/>
        </p:nvPicPr>
        <p:blipFill>
          <a:blip r:embed="rId3" cstate="print"/>
          <a:srcRect/>
          <a:stretch>
            <a:fillRect/>
          </a:stretch>
        </p:blipFill>
        <p:spPr bwMode="auto">
          <a:xfrm>
            <a:off x="220374" y="3203848"/>
            <a:ext cx="5880959" cy="5243829"/>
          </a:xfrm>
          <a:prstGeom prst="rect">
            <a:avLst/>
          </a:prstGeom>
          <a:ln>
            <a:noFill/>
          </a:ln>
          <a:effectLst>
            <a:softEdge rad="112500"/>
          </a:effectLst>
        </p:spPr>
      </p:pic>
      <p:pic>
        <p:nvPicPr>
          <p:cNvPr id="11" name="10 Imagen" descr="LOGO BEST II.jpg"/>
          <p:cNvPicPr>
            <a:picLocks noChangeAspect="1"/>
          </p:cNvPicPr>
          <p:nvPr/>
        </p:nvPicPr>
        <p:blipFill>
          <a:blip r:embed="rId4" cstate="print"/>
          <a:stretch>
            <a:fillRect/>
          </a:stretch>
        </p:blipFill>
        <p:spPr>
          <a:xfrm>
            <a:off x="260648" y="3275856"/>
            <a:ext cx="3290619" cy="1008112"/>
          </a:xfrm>
          <a:prstGeom prst="rect">
            <a:avLst/>
          </a:prstGeo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1" y="2"/>
            <a:ext cx="6858000" cy="1809729"/>
          </a:xfrm>
          <a:prstGeom prst="rect">
            <a:avLst/>
          </a:prstGeom>
        </p:spPr>
        <p:txBody>
          <a:bodyPr vert="horz">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es-MX" sz="4400" b="1" i="0" u="none" strike="noStrike" kern="1200" normalizeH="0" baseline="0" noProof="0" dirty="0" smtClean="0">
              <a:ln/>
              <a:solidFill>
                <a:schemeClr val="accent3"/>
              </a:solidFill>
              <a:uLnTx/>
              <a:uFillTx/>
              <a:latin typeface="+mn-lt"/>
              <a:ea typeface="+mn-ea"/>
              <a:cs typeface="+mn-cs"/>
            </a:endParaRPr>
          </a:p>
        </p:txBody>
      </p:sp>
      <p:sp>
        <p:nvSpPr>
          <p:cNvPr id="10" name="9 CuadroTexto"/>
          <p:cNvSpPr txBox="1"/>
          <p:nvPr/>
        </p:nvSpPr>
        <p:spPr>
          <a:xfrm>
            <a:off x="0" y="1143000"/>
            <a:ext cx="6096000" cy="6247864"/>
          </a:xfrm>
          <a:prstGeom prst="rect">
            <a:avLst/>
          </a:prstGeom>
          <a:noFill/>
        </p:spPr>
        <p:txBody>
          <a:bodyPr wrap="square" rtlCol="0">
            <a:spAutoFit/>
          </a:bodyPr>
          <a:lstStyle/>
          <a:p>
            <a:pPr algn="just"/>
            <a:r>
              <a:rPr lang="es-MX" sz="2000" b="1" dirty="0" smtClean="0">
                <a:solidFill>
                  <a:srgbClr val="FF0000"/>
                </a:solidFill>
                <a:effectLst>
                  <a:outerShdw blurRad="38100" dist="38100" dir="2700000" algn="tl">
                    <a:srgbClr val="000000">
                      <a:alpha val="43137"/>
                    </a:srgbClr>
                  </a:outerShdw>
                </a:effectLst>
                <a:latin typeface="Calibri" pitchFamily="34" charset="0"/>
              </a:rPr>
              <a:t>   ¿REQUIERE USTED DIGITALIZAR? </a:t>
            </a:r>
            <a:r>
              <a:rPr lang="es-MX" sz="2000" dirty="0" smtClean="0">
                <a:latin typeface="Calibri" pitchFamily="34" charset="0"/>
              </a:rPr>
              <a:t>La digitalización de documentos es el mecanismo más sencillo, eficiente y rentable para almacenar, administrar y consultar grandes volúmenes de documentos, en forma de imágenes digitales.</a:t>
            </a:r>
          </a:p>
          <a:p>
            <a:pPr algn="just"/>
            <a:r>
              <a:rPr lang="es-MX" sz="2000" dirty="0" smtClean="0">
                <a:latin typeface="Calibri" pitchFamily="34" charset="0"/>
              </a:rPr>
              <a:t>    Nuestro equipo de trabajo supervisado  y capacitado por un Ingeniero en Sistemas Digitales nos permiten ofrecerle un servicio profesional  de primer nivel.</a:t>
            </a:r>
          </a:p>
          <a:p>
            <a:pPr algn="just"/>
            <a:r>
              <a:rPr lang="es-MX" sz="2000" dirty="0" smtClean="0">
                <a:latin typeface="Calibri" pitchFamily="34" charset="0"/>
              </a:rPr>
              <a:t>       Mediante nuestro proceso de  </a:t>
            </a:r>
            <a:r>
              <a:rPr lang="es-MX" sz="2000" b="1" dirty="0" smtClean="0">
                <a:effectLst>
                  <a:outerShdw blurRad="38100" dist="38100" dir="2700000" algn="tl">
                    <a:srgbClr val="000000">
                      <a:alpha val="43137"/>
                    </a:srgbClr>
                  </a:outerShdw>
                </a:effectLst>
                <a:latin typeface="Calibri" pitchFamily="34" charset="0"/>
              </a:rPr>
              <a:t>DIGITALIZACIÓN SELECTIVA   o GENERAL </a:t>
            </a:r>
            <a:r>
              <a:rPr lang="es-MX" sz="2000" dirty="0" smtClean="0">
                <a:latin typeface="Calibri" pitchFamily="34" charset="0"/>
              </a:rPr>
              <a:t>usted  obtiene un costo beneficio real ya que como parte del proceso verificamos que  sus documentos tengan un verdadero valor primario (legal, financiero o administrativo)  seleccionando  que documentación es susceptible de digitalizarse y cual no.</a:t>
            </a:r>
            <a:endParaRPr lang="es-MX" sz="2000" dirty="0" smtClean="0">
              <a:effectLst>
                <a:outerShdw blurRad="38100" dist="38100" dir="2700000" algn="tl">
                  <a:srgbClr val="000000">
                    <a:alpha val="43137"/>
                  </a:srgbClr>
                </a:outerShdw>
              </a:effectLst>
              <a:latin typeface="Calibri" pitchFamily="34" charset="0"/>
            </a:endParaRPr>
          </a:p>
          <a:p>
            <a:pPr algn="just"/>
            <a:r>
              <a:rPr lang="es-MX" sz="2000" dirty="0" smtClean="0">
                <a:latin typeface="Calibri" pitchFamily="34" charset="0"/>
              </a:rPr>
              <a:t>          Nuestros  costos  se colocan a  un nivel en donde podemos ofrecerle nuestros servicios cuya experiencia de nuestro personal y socios, le ofrecerá una asesoría profunda  y que fluyan las recomendaciones directamente de nuestro  servicio.</a:t>
            </a:r>
          </a:p>
          <a:p>
            <a:pPr algn="just"/>
            <a:r>
              <a:rPr lang="es-MX" sz="2000" dirty="0" smtClean="0">
                <a:latin typeface="Calibri" pitchFamily="34" charset="0"/>
              </a:rPr>
              <a:t>   </a:t>
            </a:r>
            <a:endParaRPr lang="es-MX" sz="2000" dirty="0">
              <a:latin typeface="Calibri" pitchFamily="34" charset="0"/>
            </a:endParaRPr>
          </a:p>
        </p:txBody>
      </p:sp>
      <p:sp>
        <p:nvSpPr>
          <p:cNvPr id="9" name="8 Rectángulo"/>
          <p:cNvSpPr/>
          <p:nvPr/>
        </p:nvSpPr>
        <p:spPr>
          <a:xfrm>
            <a:off x="0" y="0"/>
            <a:ext cx="6172200" cy="920765"/>
          </a:xfrm>
          <a:prstGeom prst="rect">
            <a:avLst/>
          </a:prstGeom>
        </p:spPr>
        <p:txBody>
          <a:bodyPr wrap="square">
            <a:spAutoFit/>
          </a:bodyPr>
          <a:lstStyle/>
          <a:p>
            <a:pPr marL="411480" lvl="0" indent="-342900" algn="r" fontAlgn="auto">
              <a:spcBef>
                <a:spcPts val="700"/>
              </a:spcBef>
              <a:spcAft>
                <a:spcPts val="0"/>
              </a:spcAft>
              <a:buClr>
                <a:schemeClr val="tx2"/>
              </a:buClr>
              <a:buSzPct val="95000"/>
              <a:defRPr/>
            </a:pPr>
            <a:r>
              <a:rPr lang="es-MX" b="1" dirty="0" smtClean="0">
                <a:ln/>
                <a:solidFill>
                  <a:srgbClr val="C00000"/>
                </a:solidFill>
                <a:effectLst>
                  <a:outerShdw blurRad="38100" dist="38100" dir="2700000" algn="tl">
                    <a:srgbClr val="000000">
                      <a:alpha val="43137"/>
                    </a:srgbClr>
                  </a:outerShdw>
                </a:effectLst>
              </a:rPr>
              <a:t>DIGITALIZACION</a:t>
            </a:r>
          </a:p>
          <a:p>
            <a:pPr marL="411480" lvl="0" indent="-342900" algn="r" fontAlgn="auto">
              <a:spcBef>
                <a:spcPts val="700"/>
              </a:spcBef>
              <a:spcAft>
                <a:spcPts val="0"/>
              </a:spcAft>
              <a:buClr>
                <a:schemeClr val="tx2"/>
              </a:buClr>
              <a:buSzPct val="95000"/>
              <a:defRPr/>
            </a:pPr>
            <a:r>
              <a:rPr lang="es-MX" b="1" dirty="0" smtClean="0">
                <a:ln/>
                <a:solidFill>
                  <a:srgbClr val="C00000"/>
                </a:solidFill>
                <a:effectLst>
                  <a:outerShdw blurRad="38100" dist="38100" dir="2700000" algn="tl">
                    <a:srgbClr val="000000">
                      <a:alpha val="43137"/>
                    </a:srgbClr>
                  </a:outerShdw>
                </a:effectLst>
              </a:rPr>
              <a:t>DOCUMENTAL</a:t>
            </a:r>
          </a:p>
        </p:txBody>
      </p:sp>
      <p:pic>
        <p:nvPicPr>
          <p:cNvPr id="14" name="13 Imagen" descr="control-efectivo.png"/>
          <p:cNvPicPr>
            <a:picLocks noChangeAspect="1"/>
          </p:cNvPicPr>
          <p:nvPr/>
        </p:nvPicPr>
        <p:blipFill>
          <a:blip r:embed="rId3" cstate="print"/>
          <a:stretch>
            <a:fillRect/>
          </a:stretch>
        </p:blipFill>
        <p:spPr>
          <a:xfrm>
            <a:off x="3356992" y="6660232"/>
            <a:ext cx="2384896" cy="1615575"/>
          </a:xfrm>
          <a:prstGeom prst="rect">
            <a:avLst/>
          </a:prstGeom>
        </p:spPr>
      </p:pic>
      <p:sp>
        <p:nvSpPr>
          <p:cNvPr id="8" name="3 Marcador de pie de página"/>
          <p:cNvSpPr>
            <a:spLocks noGrp="1"/>
          </p:cNvSpPr>
          <p:nvPr>
            <p:ph type="ftr" sz="quarter" idx="11"/>
          </p:nvPr>
        </p:nvSpPr>
        <p:spPr>
          <a:xfrm>
            <a:off x="342900" y="8743928"/>
            <a:ext cx="2743200" cy="304800"/>
          </a:xfrm>
        </p:spPr>
        <p:txBody>
          <a:bodyPr/>
          <a:lstStyle/>
          <a:p>
            <a:pPr algn="l"/>
            <a:r>
              <a:rPr lang="es-MX" dirty="0" smtClean="0"/>
              <a:t>Grupo Peza &amp; Peña Consultores  ®   </a:t>
            </a:r>
          </a:p>
          <a:p>
            <a:pPr algn="l"/>
            <a:r>
              <a:rPr lang="es-MX" dirty="0" smtClean="0"/>
              <a:t>Todos los Derechos Reservados</a:t>
            </a:r>
            <a:endParaRPr lang="es-ES" dirty="0"/>
          </a:p>
        </p:txBody>
      </p:sp>
      <p:sp>
        <p:nvSpPr>
          <p:cNvPr id="11" name="4 Marcador de número de diapositiva"/>
          <p:cNvSpPr txBox="1">
            <a:spLocks/>
          </p:cNvSpPr>
          <p:nvPr/>
        </p:nvSpPr>
        <p:spPr>
          <a:xfrm>
            <a:off x="6165304" y="8676456"/>
            <a:ext cx="441252" cy="304800"/>
          </a:xfrm>
          <a:prstGeom prst="rect">
            <a:avLst/>
          </a:prstGeom>
        </p:spPr>
        <p:txBody>
          <a:bodyPr vert="horz" lIns="0" t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fld id="{765C4CB7-9D71-4E33-977D-A067F5D54B2A}" type="slidenum">
              <a:rPr kumimoji="0" lang="es-ES" sz="1100" b="0" i="0" u="none" strike="noStrike" kern="1200" cap="none" spc="0" normalizeH="0" baseline="0" noProof="0" smtClean="0">
                <a:ln>
                  <a:noFill/>
                </a:ln>
                <a:solidFill>
                  <a:schemeClr val="tx2"/>
                </a:solidFill>
                <a:effectLst/>
                <a:uLnTx/>
                <a:uFillTx/>
                <a:latin typeface="Times New Roman"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es-ES" sz="1100" b="0" i="0" u="none" strike="noStrike" kern="1200" cap="none" spc="0" normalizeH="0" baseline="0" noProof="0" dirty="0">
              <a:ln>
                <a:noFill/>
              </a:ln>
              <a:solidFill>
                <a:schemeClr val="tx2"/>
              </a:solidFill>
              <a:effectLst/>
              <a:uLnTx/>
              <a:uFillTx/>
              <a:latin typeface="Times New Roman" pitchFamily="18" charset="0"/>
              <a:ea typeface="+mn-ea"/>
              <a:cs typeface="+mn-cs"/>
            </a:endParaRPr>
          </a:p>
        </p:txBody>
      </p:sp>
    </p:spTree>
  </p:cSld>
  <p:clrMapOvr>
    <a:masterClrMapping/>
  </p:clrMapOvr>
  <p:transition spd="med" advTm="30000">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pie de página"/>
          <p:cNvSpPr>
            <a:spLocks noGrp="1"/>
          </p:cNvSpPr>
          <p:nvPr>
            <p:ph type="ftr" sz="quarter" idx="11"/>
          </p:nvPr>
        </p:nvSpPr>
        <p:spPr/>
        <p:txBody>
          <a:bodyPr/>
          <a:lstStyle/>
          <a:p>
            <a:pPr algn="l"/>
            <a:r>
              <a:rPr lang="es-MX" dirty="0" smtClean="0"/>
              <a:t>Grupo Peza &amp; Peña Consultores  ®   </a:t>
            </a:r>
          </a:p>
          <a:p>
            <a:pPr algn="l"/>
            <a:r>
              <a:rPr lang="es-MX" dirty="0" smtClean="0"/>
              <a:t>Todos los Derechos Reservados</a:t>
            </a:r>
            <a:endParaRPr lang="es-ES" dirty="0"/>
          </a:p>
        </p:txBody>
      </p:sp>
      <p:sp>
        <p:nvSpPr>
          <p:cNvPr id="14" name="4 Marcador de número de diapositiva"/>
          <p:cNvSpPr txBox="1">
            <a:spLocks/>
          </p:cNvSpPr>
          <p:nvPr/>
        </p:nvSpPr>
        <p:spPr>
          <a:xfrm>
            <a:off x="6165304" y="8676456"/>
            <a:ext cx="441252" cy="304800"/>
          </a:xfrm>
          <a:prstGeom prst="rect">
            <a:avLst/>
          </a:prstGeom>
        </p:spPr>
        <p:txBody>
          <a:bodyPr vert="horz" lIns="0" t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fld id="{765C4CB7-9D71-4E33-977D-A067F5D54B2A}" type="slidenum">
              <a:rPr kumimoji="0" lang="es-ES" sz="1100" b="0" i="0" u="none" strike="noStrike" kern="1200" cap="none" spc="0" normalizeH="0" baseline="0" noProof="0" smtClean="0">
                <a:ln>
                  <a:noFill/>
                </a:ln>
                <a:solidFill>
                  <a:schemeClr val="tx2"/>
                </a:solidFill>
                <a:effectLst/>
                <a:uLnTx/>
                <a:uFillTx/>
                <a:latin typeface="Times New Roman"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es-ES" sz="1100" b="0" i="0" u="none" strike="noStrike" kern="1200" cap="none" spc="0" normalizeH="0" baseline="0" noProof="0" dirty="0">
              <a:ln>
                <a:noFill/>
              </a:ln>
              <a:solidFill>
                <a:schemeClr val="tx2"/>
              </a:solidFill>
              <a:effectLst/>
              <a:uLnTx/>
              <a:uFillTx/>
              <a:latin typeface="Times New Roman" pitchFamily="18" charset="0"/>
              <a:ea typeface="+mn-ea"/>
              <a:cs typeface="+mn-cs"/>
            </a:endParaRPr>
          </a:p>
        </p:txBody>
      </p:sp>
      <p:sp>
        <p:nvSpPr>
          <p:cNvPr id="12" name="11 CuadroTexto"/>
          <p:cNvSpPr txBox="1"/>
          <p:nvPr/>
        </p:nvSpPr>
        <p:spPr>
          <a:xfrm>
            <a:off x="2780928" y="611560"/>
            <a:ext cx="3165699" cy="954107"/>
          </a:xfrm>
          <a:prstGeom prst="rect">
            <a:avLst/>
          </a:prstGeom>
          <a:noFill/>
        </p:spPr>
        <p:txBody>
          <a:bodyPr wrap="square" rtlCol="0">
            <a:spAutoFit/>
          </a:bodyPr>
          <a:lstStyle/>
          <a:p>
            <a:pPr algn="ctr"/>
            <a:r>
              <a:rPr lang="es-MX" sz="1400" b="1" dirty="0" smtClean="0">
                <a:solidFill>
                  <a:srgbClr val="FF0000"/>
                </a:solidFill>
                <a:effectLst>
                  <a:outerShdw blurRad="38100" dist="38100" dir="2700000" algn="tl">
                    <a:srgbClr val="000000">
                      <a:alpha val="43137"/>
                    </a:srgbClr>
                  </a:outerShdw>
                </a:effectLst>
              </a:rPr>
              <a:t>ESTRUCTURAMOS  Y ORGANIZAMOS   SU  ARCHIVO  </a:t>
            </a:r>
          </a:p>
          <a:p>
            <a:pPr algn="ctr"/>
            <a:r>
              <a:rPr lang="es-MX" sz="1400" b="1" dirty="0" smtClean="0">
                <a:solidFill>
                  <a:srgbClr val="0000FF"/>
                </a:solidFill>
                <a:effectLst>
                  <a:outerShdw blurRad="38100" dist="38100" dir="2700000" algn="tl">
                    <a:srgbClr val="000000">
                      <a:alpha val="43137"/>
                    </a:srgbClr>
                  </a:outerShdw>
                </a:effectLst>
              </a:rPr>
              <a:t>“VIVO”   o  “MUERTO”</a:t>
            </a:r>
          </a:p>
          <a:p>
            <a:pPr algn="ctr"/>
            <a:r>
              <a:rPr lang="es-MX" sz="1400" b="1" dirty="0" smtClean="0">
                <a:solidFill>
                  <a:srgbClr val="FF0000"/>
                </a:solidFill>
                <a:effectLst>
                  <a:outerShdw blurRad="38100" dist="38100" dir="2700000" algn="tl">
                    <a:srgbClr val="000000">
                      <a:alpha val="43137"/>
                    </a:srgbClr>
                  </a:outerShdw>
                </a:effectLst>
              </a:rPr>
              <a:t>CON :</a:t>
            </a:r>
            <a:endParaRPr lang="es-MX" sz="1400" b="1" dirty="0">
              <a:solidFill>
                <a:srgbClr val="0000FF"/>
              </a:solidFill>
              <a:effectLst>
                <a:outerShdw blurRad="38100" dist="38100" dir="2700000" algn="tl">
                  <a:srgbClr val="000000">
                    <a:alpha val="43137"/>
                  </a:srgbClr>
                </a:outerShdw>
              </a:effectLst>
            </a:endParaRPr>
          </a:p>
        </p:txBody>
      </p:sp>
      <p:pic>
        <p:nvPicPr>
          <p:cNvPr id="16" name="15 Imagen" descr="20150213-0001.jpeg"/>
          <p:cNvPicPr>
            <a:picLocks noChangeAspect="1"/>
          </p:cNvPicPr>
          <p:nvPr/>
        </p:nvPicPr>
        <p:blipFill>
          <a:blip r:embed="rId2" cstate="print"/>
          <a:stretch>
            <a:fillRect/>
          </a:stretch>
        </p:blipFill>
        <p:spPr>
          <a:xfrm>
            <a:off x="2924944" y="3707904"/>
            <a:ext cx="3230634" cy="4608512"/>
          </a:xfrm>
          <a:prstGeom prst="rect">
            <a:avLst/>
          </a:prstGeom>
          <a:ln>
            <a:noFill/>
          </a:ln>
          <a:effectLst>
            <a:softEdge rad="112500"/>
          </a:effectLst>
        </p:spPr>
      </p:pic>
      <p:sp>
        <p:nvSpPr>
          <p:cNvPr id="17" name="16 CuadroTexto"/>
          <p:cNvSpPr txBox="1"/>
          <p:nvPr/>
        </p:nvSpPr>
        <p:spPr>
          <a:xfrm>
            <a:off x="404664" y="5652120"/>
            <a:ext cx="1646605" cy="461665"/>
          </a:xfrm>
          <a:prstGeom prst="rect">
            <a:avLst/>
          </a:prstGeom>
          <a:noFill/>
        </p:spPr>
        <p:txBody>
          <a:bodyPr wrap="none" rtlCol="0">
            <a:spAutoFit/>
          </a:bodyPr>
          <a:lstStyle/>
          <a:p>
            <a:pPr algn="ctr"/>
            <a:r>
              <a:rPr lang="es-MX" sz="1200" b="1" dirty="0" smtClean="0">
                <a:solidFill>
                  <a:srgbClr val="C00000"/>
                </a:solidFill>
              </a:rPr>
              <a:t>ARCHIVO MUERTO</a:t>
            </a:r>
          </a:p>
          <a:p>
            <a:pPr algn="ctr"/>
            <a:r>
              <a:rPr lang="es-MX" sz="1200" b="1" dirty="0" smtClean="0">
                <a:solidFill>
                  <a:srgbClr val="C00000"/>
                </a:solidFill>
              </a:rPr>
              <a:t>SIN ORGANIZAR</a:t>
            </a:r>
            <a:endParaRPr lang="es-MX" sz="1200" b="1" dirty="0">
              <a:solidFill>
                <a:srgbClr val="C00000"/>
              </a:solidFill>
            </a:endParaRPr>
          </a:p>
        </p:txBody>
      </p:sp>
      <p:sp>
        <p:nvSpPr>
          <p:cNvPr id="18" name="17 CuadroTexto"/>
          <p:cNvSpPr txBox="1"/>
          <p:nvPr/>
        </p:nvSpPr>
        <p:spPr>
          <a:xfrm>
            <a:off x="3789040" y="7596336"/>
            <a:ext cx="1646605" cy="461665"/>
          </a:xfrm>
          <a:prstGeom prst="rect">
            <a:avLst/>
          </a:prstGeom>
          <a:noFill/>
        </p:spPr>
        <p:txBody>
          <a:bodyPr wrap="none" rtlCol="0">
            <a:spAutoFit/>
          </a:bodyPr>
          <a:lstStyle/>
          <a:p>
            <a:pPr algn="ctr"/>
            <a:r>
              <a:rPr lang="es-MX" sz="1200" b="1" dirty="0" smtClean="0">
                <a:solidFill>
                  <a:srgbClr val="0000FF"/>
                </a:solidFill>
              </a:rPr>
              <a:t>ARCHIVO MUERTO</a:t>
            </a:r>
          </a:p>
          <a:p>
            <a:pPr algn="ctr"/>
            <a:r>
              <a:rPr lang="es-MX" sz="1200" b="1" dirty="0" smtClean="0">
                <a:solidFill>
                  <a:srgbClr val="0000FF"/>
                </a:solidFill>
              </a:rPr>
              <a:t>YA PROCESADO</a:t>
            </a:r>
            <a:endParaRPr lang="es-MX" sz="1200" b="1" dirty="0">
              <a:solidFill>
                <a:srgbClr val="0000FF"/>
              </a:solidFill>
            </a:endParaRPr>
          </a:p>
        </p:txBody>
      </p:sp>
      <p:pic>
        <p:nvPicPr>
          <p:cNvPr id="20" name="Picture 2" descr="Resultado de imagen para bankers box logo"/>
          <p:cNvPicPr>
            <a:picLocks noChangeAspect="1" noChangeArrowheads="1"/>
          </p:cNvPicPr>
          <p:nvPr/>
        </p:nvPicPr>
        <p:blipFill>
          <a:blip r:embed="rId3" cstate="print"/>
          <a:srcRect/>
          <a:stretch>
            <a:fillRect/>
          </a:stretch>
        </p:blipFill>
        <p:spPr bwMode="auto">
          <a:xfrm>
            <a:off x="332656" y="2627784"/>
            <a:ext cx="2520280" cy="759584"/>
          </a:xfrm>
          <a:prstGeom prst="rect">
            <a:avLst/>
          </a:prstGeom>
          <a:noFill/>
        </p:spPr>
      </p:pic>
      <p:pic>
        <p:nvPicPr>
          <p:cNvPr id="15" name="Picture 2"/>
          <p:cNvPicPr>
            <a:picLocks noChangeAspect="1" noChangeArrowheads="1"/>
          </p:cNvPicPr>
          <p:nvPr/>
        </p:nvPicPr>
        <p:blipFill>
          <a:blip r:embed="rId4" cstate="print"/>
          <a:srcRect l="30696" t="75599" r="31823"/>
          <a:stretch>
            <a:fillRect/>
          </a:stretch>
        </p:blipFill>
        <p:spPr bwMode="auto">
          <a:xfrm>
            <a:off x="0" y="0"/>
            <a:ext cx="2672306" cy="2349045"/>
          </a:xfrm>
          <a:prstGeom prst="rect">
            <a:avLst/>
          </a:prstGeom>
          <a:ln>
            <a:noFill/>
          </a:ln>
          <a:effectLst>
            <a:outerShdw blurRad="190500" algn="tl" rotWithShape="0">
              <a:srgbClr val="000000">
                <a:alpha val="70000"/>
              </a:srgbClr>
            </a:outerShdw>
          </a:effectLst>
        </p:spPr>
      </p:pic>
      <p:pic>
        <p:nvPicPr>
          <p:cNvPr id="11" name="10 Imagen" descr="LOGO BEST II.jpg"/>
          <p:cNvPicPr>
            <a:picLocks noChangeAspect="1"/>
          </p:cNvPicPr>
          <p:nvPr/>
        </p:nvPicPr>
        <p:blipFill>
          <a:blip r:embed="rId5" cstate="print"/>
          <a:stretch>
            <a:fillRect/>
          </a:stretch>
        </p:blipFill>
        <p:spPr>
          <a:xfrm>
            <a:off x="3429000" y="2555776"/>
            <a:ext cx="2282507" cy="699267"/>
          </a:xfrm>
          <a:prstGeom prst="rect">
            <a:avLst/>
          </a:prstGeom>
          <a:ln>
            <a:noFill/>
          </a:ln>
          <a:effectLst>
            <a:outerShdw blurRad="292100" dist="139700" dir="2700000" algn="tl" rotWithShape="0">
              <a:srgbClr val="333333">
                <a:alpha val="65000"/>
              </a:srgbClr>
            </a:outerShdw>
          </a:effectLst>
        </p:spPr>
      </p:pic>
      <p:pic>
        <p:nvPicPr>
          <p:cNvPr id="19" name="18 Imagen" descr="Foto0214.jpg"/>
          <p:cNvPicPr>
            <a:picLocks noChangeAspect="1"/>
          </p:cNvPicPr>
          <p:nvPr/>
        </p:nvPicPr>
        <p:blipFill>
          <a:blip r:embed="rId6" cstate="print"/>
          <a:stretch>
            <a:fillRect/>
          </a:stretch>
        </p:blipFill>
        <p:spPr>
          <a:xfrm>
            <a:off x="188640" y="3707904"/>
            <a:ext cx="2496277" cy="1872208"/>
          </a:xfrm>
          <a:prstGeom prst="rect">
            <a:avLst/>
          </a:prstGeom>
        </p:spPr>
      </p:pic>
      <p:pic>
        <p:nvPicPr>
          <p:cNvPr id="21" name="20 Imagen" descr="20141107-0002.jpeg"/>
          <p:cNvPicPr>
            <a:picLocks noChangeAspect="1"/>
          </p:cNvPicPr>
          <p:nvPr/>
        </p:nvPicPr>
        <p:blipFill>
          <a:blip r:embed="rId7" cstate="print"/>
          <a:srcRect t="11111"/>
          <a:stretch>
            <a:fillRect/>
          </a:stretch>
        </p:blipFill>
        <p:spPr>
          <a:xfrm>
            <a:off x="0" y="6084168"/>
            <a:ext cx="2592288" cy="2088232"/>
          </a:xfrm>
          <a:prstGeom prst="rect">
            <a:avLst/>
          </a:prstGeom>
        </p:spPr>
      </p:pic>
      <p:sp>
        <p:nvSpPr>
          <p:cNvPr id="22" name="21 CuadroTexto"/>
          <p:cNvSpPr txBox="1"/>
          <p:nvPr/>
        </p:nvSpPr>
        <p:spPr>
          <a:xfrm>
            <a:off x="34439" y="8172400"/>
            <a:ext cx="2531078" cy="461665"/>
          </a:xfrm>
          <a:prstGeom prst="rect">
            <a:avLst/>
          </a:prstGeom>
          <a:noFill/>
        </p:spPr>
        <p:txBody>
          <a:bodyPr wrap="none" rtlCol="0">
            <a:spAutoFit/>
          </a:bodyPr>
          <a:lstStyle/>
          <a:p>
            <a:pPr algn="ctr"/>
            <a:r>
              <a:rPr lang="es-MX" sz="1200" b="1" dirty="0" smtClean="0">
                <a:solidFill>
                  <a:srgbClr val="C00000"/>
                </a:solidFill>
              </a:rPr>
              <a:t>INSTALACION DE ESTANTERIA</a:t>
            </a:r>
          </a:p>
          <a:p>
            <a:pPr algn="ctr"/>
            <a:r>
              <a:rPr lang="es-MX" sz="1200" b="1" dirty="0" smtClean="0">
                <a:solidFill>
                  <a:srgbClr val="C00000"/>
                </a:solidFill>
              </a:rPr>
              <a:t>ESPECIALMENTE DISEÑADA</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4"/>
          <p:cNvGraphicFramePr>
            <a:graphicFrameLocks/>
          </p:cNvGraphicFramePr>
          <p:nvPr/>
        </p:nvGraphicFramePr>
        <p:xfrm>
          <a:off x="1" y="1752600"/>
          <a:ext cx="6096000" cy="5685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2 Subtítulo"/>
          <p:cNvSpPr txBox="1">
            <a:spLocks/>
          </p:cNvSpPr>
          <p:nvPr/>
        </p:nvSpPr>
        <p:spPr>
          <a:xfrm>
            <a:off x="0" y="0"/>
            <a:ext cx="6172200" cy="717874"/>
          </a:xfrm>
          <a:prstGeom prst="rect">
            <a:avLst/>
          </a:prstGeom>
        </p:spPr>
        <p:txBody>
          <a:bodyPr vert="horz">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11480" marR="0" lvl="0" indent="-342900" algn="just" defTabSz="914400" rtl="0" eaLnBrk="1" fontAlgn="auto" latinLnBrk="0" hangingPunct="1">
              <a:lnSpc>
                <a:spcPct val="100000"/>
              </a:lnSpc>
              <a:spcBef>
                <a:spcPts val="700"/>
              </a:spcBef>
              <a:spcAft>
                <a:spcPts val="0"/>
              </a:spcAft>
              <a:buClr>
                <a:schemeClr val="tx2"/>
              </a:buClr>
              <a:buSzPct val="95000"/>
              <a:buFont typeface="Wingdings"/>
              <a:buNone/>
              <a:tabLst/>
              <a:defRPr/>
            </a:pPr>
            <a:r>
              <a:rPr lang="es-MX" sz="1800" b="1" dirty="0" smtClean="0">
                <a:ln/>
                <a:solidFill>
                  <a:srgbClr val="C00000"/>
                </a:solidFill>
              </a:rPr>
              <a:t>¿QUE BENEFICIOS OBTIENE USTED AL TRABAJAR CON  GRUPO PEZA &amp; PEÑA CONSULTORES? </a:t>
            </a:r>
            <a:endParaRPr kumimoji="0" lang="es-MX" sz="1800" b="1" i="0" u="none" strike="noStrike" kern="1200" normalizeH="0" noProof="0" dirty="0" smtClean="0">
              <a:ln/>
              <a:solidFill>
                <a:srgbClr val="C00000"/>
              </a:solidFill>
              <a:uLnTx/>
              <a:uFillTx/>
              <a:latin typeface="+mn-lt"/>
              <a:ea typeface="+mn-ea"/>
              <a:cs typeface="+mn-cs"/>
            </a:endParaRPr>
          </a:p>
        </p:txBody>
      </p:sp>
      <p:sp>
        <p:nvSpPr>
          <p:cNvPr id="10" name="9 CuadroTexto"/>
          <p:cNvSpPr txBox="1"/>
          <p:nvPr/>
        </p:nvSpPr>
        <p:spPr>
          <a:xfrm>
            <a:off x="0" y="838200"/>
            <a:ext cx="6096000" cy="707886"/>
          </a:xfrm>
          <a:prstGeom prst="rect">
            <a:avLst/>
          </a:prstGeom>
          <a:noFill/>
        </p:spPr>
        <p:txBody>
          <a:bodyPr wrap="square" rtlCol="0">
            <a:spAutoFit/>
          </a:bodyPr>
          <a:lstStyle/>
          <a:p>
            <a:pPr algn="just"/>
            <a:r>
              <a:rPr lang="es-MX" sz="2000" dirty="0" smtClean="0">
                <a:latin typeface="+mj-lt"/>
              </a:rPr>
              <a:t>Los beneficios que usted obtiene trabajar con nosotros son:</a:t>
            </a:r>
            <a:endParaRPr lang="es-MX" sz="2000" dirty="0" smtClean="0"/>
          </a:p>
        </p:txBody>
      </p:sp>
      <p:sp>
        <p:nvSpPr>
          <p:cNvPr id="6" name="3 Marcador de pie de página"/>
          <p:cNvSpPr>
            <a:spLocks noGrp="1"/>
          </p:cNvSpPr>
          <p:nvPr>
            <p:ph type="ftr" sz="quarter" idx="11"/>
          </p:nvPr>
        </p:nvSpPr>
        <p:spPr>
          <a:xfrm>
            <a:off x="342900" y="8743928"/>
            <a:ext cx="2743200" cy="304800"/>
          </a:xfrm>
        </p:spPr>
        <p:txBody>
          <a:bodyPr/>
          <a:lstStyle/>
          <a:p>
            <a:pPr algn="l"/>
            <a:r>
              <a:rPr lang="es-MX" dirty="0" smtClean="0"/>
              <a:t>Grupo Peza &amp; Peña Consultores  ®   </a:t>
            </a:r>
          </a:p>
          <a:p>
            <a:pPr algn="l"/>
            <a:r>
              <a:rPr lang="es-MX" dirty="0" smtClean="0"/>
              <a:t>Todos los Derechos Reservados</a:t>
            </a:r>
            <a:endParaRPr lang="es-ES" dirty="0"/>
          </a:p>
        </p:txBody>
      </p:sp>
      <p:sp>
        <p:nvSpPr>
          <p:cNvPr id="8" name="4 Marcador de número de diapositiva"/>
          <p:cNvSpPr txBox="1">
            <a:spLocks/>
          </p:cNvSpPr>
          <p:nvPr/>
        </p:nvSpPr>
        <p:spPr>
          <a:xfrm>
            <a:off x="6165304" y="8676456"/>
            <a:ext cx="441252" cy="304800"/>
          </a:xfrm>
          <a:prstGeom prst="rect">
            <a:avLst/>
          </a:prstGeom>
        </p:spPr>
        <p:txBody>
          <a:bodyPr vert="horz" lIns="0" t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fld id="{765C4CB7-9D71-4E33-977D-A067F5D54B2A}" type="slidenum">
              <a:rPr kumimoji="0" lang="es-ES" sz="1100" b="0" i="0" u="none" strike="noStrike" kern="1200" cap="none" spc="0" normalizeH="0" baseline="0" noProof="0" smtClean="0">
                <a:ln>
                  <a:noFill/>
                </a:ln>
                <a:solidFill>
                  <a:schemeClr val="tx2"/>
                </a:solidFill>
                <a:effectLst/>
                <a:uLnTx/>
                <a:uFillTx/>
                <a:latin typeface="Times New Roman"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es-ES" sz="1100" b="0" i="0" u="none" strike="noStrike" kern="1200" cap="none" spc="0" normalizeH="0" baseline="0" noProof="0" dirty="0">
              <a:ln>
                <a:noFill/>
              </a:ln>
              <a:solidFill>
                <a:schemeClr val="tx2"/>
              </a:solidFill>
              <a:effectLst/>
              <a:uLnTx/>
              <a:uFillTx/>
              <a:latin typeface="Times New Roman" pitchFamily="18" charset="0"/>
              <a:ea typeface="+mn-ea"/>
              <a:cs typeface="+mn-cs"/>
            </a:endParaRPr>
          </a:p>
        </p:txBody>
      </p:sp>
    </p:spTree>
  </p:cSld>
  <p:clrMapOvr>
    <a:masterClrMapping/>
  </p:clrMapOvr>
  <p:transition spd="med" advTm="20000">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2 Subtítulo"/>
          <p:cNvSpPr txBox="1">
            <a:spLocks/>
          </p:cNvSpPr>
          <p:nvPr/>
        </p:nvSpPr>
        <p:spPr>
          <a:xfrm>
            <a:off x="0" y="0"/>
            <a:ext cx="6172200" cy="717874"/>
          </a:xfrm>
          <a:prstGeom prst="rect">
            <a:avLst/>
          </a:prstGeom>
        </p:spPr>
        <p:txBody>
          <a:bodyPr vert="horz">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None/>
              <a:tabLst/>
              <a:defRPr/>
            </a:pPr>
            <a:r>
              <a:rPr lang="es-MX" sz="3200" b="1" noProof="0" dirty="0" smtClean="0">
                <a:ln/>
                <a:solidFill>
                  <a:srgbClr val="C00000"/>
                </a:solidFill>
                <a:effectLst>
                  <a:outerShdw blurRad="38100" dist="38100" dir="2700000" algn="tl">
                    <a:srgbClr val="000000">
                      <a:alpha val="43137"/>
                    </a:srgbClr>
                  </a:outerShdw>
                </a:effectLst>
              </a:rPr>
              <a:t>NUESTROS CLIENTES.</a:t>
            </a:r>
            <a:endParaRPr kumimoji="0" lang="es-MX" sz="3200" b="1" i="0" u="none" strike="noStrike" kern="1200" normalizeH="0" noProof="0" dirty="0" smtClean="0">
              <a:ln/>
              <a:solidFill>
                <a:srgbClr val="C00000"/>
              </a:solidFill>
              <a:effectLst>
                <a:outerShdw blurRad="38100" dist="38100" dir="2700000" algn="tl">
                  <a:srgbClr val="000000">
                    <a:alpha val="43137"/>
                  </a:srgbClr>
                </a:outerShdw>
              </a:effectLst>
              <a:uLnTx/>
              <a:uFillTx/>
              <a:latin typeface="+mn-lt"/>
              <a:ea typeface="+mn-ea"/>
              <a:cs typeface="+mn-cs"/>
            </a:endParaRPr>
          </a:p>
        </p:txBody>
      </p:sp>
      <p:sp>
        <p:nvSpPr>
          <p:cNvPr id="10" name="9 CuadroTexto"/>
          <p:cNvSpPr txBox="1"/>
          <p:nvPr/>
        </p:nvSpPr>
        <p:spPr>
          <a:xfrm>
            <a:off x="0" y="838200"/>
            <a:ext cx="6096000" cy="1015663"/>
          </a:xfrm>
          <a:prstGeom prst="rect">
            <a:avLst/>
          </a:prstGeom>
          <a:noFill/>
        </p:spPr>
        <p:txBody>
          <a:bodyPr wrap="square" rtlCol="0">
            <a:spAutoFit/>
          </a:bodyPr>
          <a:lstStyle/>
          <a:p>
            <a:pPr algn="just"/>
            <a:r>
              <a:rPr lang="es-MX" sz="2000" dirty="0" smtClean="0">
                <a:latin typeface="+mj-lt"/>
              </a:rPr>
              <a:t>CONOCE A LAS EMPRESAS QUE NOS HAN OTORGADO SU CONFIANZA A LO LARGO DE 15 AÑOS DE ESFUERZO ININTERRUMPIDO.</a:t>
            </a:r>
            <a:endParaRPr lang="es-MX" sz="2000" dirty="0" smtClean="0"/>
          </a:p>
        </p:txBody>
      </p:sp>
      <p:pic>
        <p:nvPicPr>
          <p:cNvPr id="6" name="12 Imagen" descr="logo de BTM.jpg"/>
          <p:cNvPicPr/>
          <p:nvPr/>
        </p:nvPicPr>
        <p:blipFill>
          <a:blip r:embed="rId3" cstate="print"/>
          <a:stretch>
            <a:fillRect/>
          </a:stretch>
        </p:blipFill>
        <p:spPr>
          <a:xfrm>
            <a:off x="3068960" y="7475315"/>
            <a:ext cx="2308513" cy="1365662"/>
          </a:xfrm>
          <a:prstGeom prst="rect">
            <a:avLst/>
          </a:prstGeom>
          <a:ln>
            <a:noFill/>
          </a:ln>
          <a:effectLst>
            <a:softEdge rad="112500"/>
          </a:effectLst>
        </p:spPr>
      </p:pic>
      <p:pic>
        <p:nvPicPr>
          <p:cNvPr id="8" name="9 Imagen" descr="logo de ADVANCED.jpg"/>
          <p:cNvPicPr/>
          <p:nvPr/>
        </p:nvPicPr>
        <p:blipFill>
          <a:blip r:embed="rId4" cstate="print"/>
          <a:stretch>
            <a:fillRect/>
          </a:stretch>
        </p:blipFill>
        <p:spPr>
          <a:xfrm>
            <a:off x="4293096" y="5148064"/>
            <a:ext cx="1784488" cy="1008112"/>
          </a:xfrm>
          <a:prstGeom prst="rect">
            <a:avLst/>
          </a:prstGeom>
          <a:ln>
            <a:noFill/>
          </a:ln>
          <a:effectLst>
            <a:softEdge rad="112500"/>
          </a:effectLst>
        </p:spPr>
      </p:pic>
      <p:pic>
        <p:nvPicPr>
          <p:cNvPr id="12" name="7 Imagen" descr="logo de  GUNDERSON.jpg"/>
          <p:cNvPicPr/>
          <p:nvPr/>
        </p:nvPicPr>
        <p:blipFill>
          <a:blip r:embed="rId5" cstate="print"/>
          <a:stretch>
            <a:fillRect/>
          </a:stretch>
        </p:blipFill>
        <p:spPr>
          <a:xfrm>
            <a:off x="0" y="7380312"/>
            <a:ext cx="2308514" cy="1460665"/>
          </a:xfrm>
          <a:prstGeom prst="rect">
            <a:avLst/>
          </a:prstGeom>
          <a:ln>
            <a:noFill/>
          </a:ln>
          <a:effectLst>
            <a:softEdge rad="112500"/>
          </a:effectLst>
        </p:spPr>
      </p:pic>
      <p:pic>
        <p:nvPicPr>
          <p:cNvPr id="13" name="10 Imagen" descr="logo de ameco.jpg"/>
          <p:cNvPicPr/>
          <p:nvPr/>
        </p:nvPicPr>
        <p:blipFill>
          <a:blip r:embed="rId6" cstate="print"/>
          <a:stretch>
            <a:fillRect/>
          </a:stretch>
        </p:blipFill>
        <p:spPr>
          <a:xfrm>
            <a:off x="4437112" y="6372200"/>
            <a:ext cx="1361473" cy="1128155"/>
          </a:xfrm>
          <a:prstGeom prst="rect">
            <a:avLst/>
          </a:prstGeom>
          <a:ln>
            <a:noFill/>
          </a:ln>
          <a:effectLst>
            <a:softEdge rad="112500"/>
          </a:effectLst>
        </p:spPr>
      </p:pic>
      <p:pic>
        <p:nvPicPr>
          <p:cNvPr id="14" name="11 Imagen" descr="logo de AXIS.jpg"/>
          <p:cNvPicPr/>
          <p:nvPr/>
        </p:nvPicPr>
        <p:blipFill>
          <a:blip r:embed="rId7" cstate="print"/>
          <a:stretch>
            <a:fillRect/>
          </a:stretch>
        </p:blipFill>
        <p:spPr>
          <a:xfrm>
            <a:off x="2132857" y="5796137"/>
            <a:ext cx="1800200" cy="936104"/>
          </a:xfrm>
          <a:prstGeom prst="rect">
            <a:avLst/>
          </a:prstGeom>
          <a:ln>
            <a:noFill/>
          </a:ln>
          <a:effectLst>
            <a:softEdge rad="112500"/>
          </a:effectLst>
        </p:spPr>
      </p:pic>
      <p:pic>
        <p:nvPicPr>
          <p:cNvPr id="15" name="14 Imagen" descr="logo de CONCORSA.jpg"/>
          <p:cNvPicPr/>
          <p:nvPr/>
        </p:nvPicPr>
        <p:blipFill>
          <a:blip r:embed="rId8" cstate="print"/>
          <a:stretch>
            <a:fillRect/>
          </a:stretch>
        </p:blipFill>
        <p:spPr>
          <a:xfrm>
            <a:off x="0" y="6084168"/>
            <a:ext cx="1952254" cy="1306286"/>
          </a:xfrm>
          <a:prstGeom prst="rect">
            <a:avLst/>
          </a:prstGeom>
          <a:ln>
            <a:noFill/>
          </a:ln>
          <a:effectLst>
            <a:softEdge rad="112500"/>
          </a:effectLst>
        </p:spPr>
      </p:pic>
      <p:pic>
        <p:nvPicPr>
          <p:cNvPr id="16" name="21 Imagen" descr="logo de SATELITE.jpg"/>
          <p:cNvPicPr/>
          <p:nvPr/>
        </p:nvPicPr>
        <p:blipFill>
          <a:blip r:embed="rId9" cstate="print"/>
          <a:stretch>
            <a:fillRect/>
          </a:stretch>
        </p:blipFill>
        <p:spPr>
          <a:xfrm>
            <a:off x="4653136" y="3491880"/>
            <a:ext cx="1299111" cy="1270660"/>
          </a:xfrm>
          <a:prstGeom prst="rect">
            <a:avLst/>
          </a:prstGeom>
          <a:ln>
            <a:noFill/>
          </a:ln>
          <a:effectLst>
            <a:softEdge rad="112500"/>
          </a:effectLst>
        </p:spPr>
      </p:pic>
      <p:pic>
        <p:nvPicPr>
          <p:cNvPr id="17" name="16 Imagen" descr="LOGO DE IDEAAA.jpg"/>
          <p:cNvPicPr/>
          <p:nvPr/>
        </p:nvPicPr>
        <p:blipFill>
          <a:blip r:embed="rId10" cstate="print"/>
          <a:stretch>
            <a:fillRect/>
          </a:stretch>
        </p:blipFill>
        <p:spPr>
          <a:xfrm>
            <a:off x="2780928" y="1835696"/>
            <a:ext cx="1714748" cy="866899"/>
          </a:xfrm>
          <a:prstGeom prst="rect">
            <a:avLst/>
          </a:prstGeom>
          <a:ln>
            <a:noFill/>
          </a:ln>
          <a:effectLst>
            <a:softEdge rad="112500"/>
          </a:effectLst>
        </p:spPr>
      </p:pic>
      <p:pic>
        <p:nvPicPr>
          <p:cNvPr id="18" name="17 Imagen" descr="logo de MOCEL.jpg"/>
          <p:cNvPicPr/>
          <p:nvPr/>
        </p:nvPicPr>
        <p:blipFill>
          <a:blip r:embed="rId11" cstate="print"/>
          <a:stretch>
            <a:fillRect/>
          </a:stretch>
        </p:blipFill>
        <p:spPr>
          <a:xfrm>
            <a:off x="2060848" y="4211960"/>
            <a:ext cx="2142259" cy="1270660"/>
          </a:xfrm>
          <a:prstGeom prst="rect">
            <a:avLst/>
          </a:prstGeom>
          <a:ln>
            <a:noFill/>
          </a:ln>
          <a:effectLst>
            <a:softEdge rad="112500"/>
          </a:effectLst>
        </p:spPr>
      </p:pic>
      <p:pic>
        <p:nvPicPr>
          <p:cNvPr id="19" name="13 Imagen" descr="LOGO DE CIACI.jpg"/>
          <p:cNvPicPr/>
          <p:nvPr/>
        </p:nvPicPr>
        <p:blipFill>
          <a:blip r:embed="rId12" cstate="print"/>
          <a:stretch>
            <a:fillRect/>
          </a:stretch>
        </p:blipFill>
        <p:spPr>
          <a:xfrm>
            <a:off x="5085184" y="1835696"/>
            <a:ext cx="961522" cy="1235034"/>
          </a:xfrm>
          <a:prstGeom prst="rect">
            <a:avLst/>
          </a:prstGeom>
          <a:ln>
            <a:noFill/>
          </a:ln>
          <a:effectLst>
            <a:softEdge rad="112500"/>
          </a:effectLst>
        </p:spPr>
      </p:pic>
      <p:pic>
        <p:nvPicPr>
          <p:cNvPr id="20" name="22 Imagen" descr="logo de SILODISA.jpg"/>
          <p:cNvPicPr/>
          <p:nvPr/>
        </p:nvPicPr>
        <p:blipFill>
          <a:blip r:embed="rId13" cstate="print"/>
          <a:stretch>
            <a:fillRect/>
          </a:stretch>
        </p:blipFill>
        <p:spPr>
          <a:xfrm>
            <a:off x="260648" y="5292080"/>
            <a:ext cx="1495911" cy="676894"/>
          </a:xfrm>
          <a:prstGeom prst="rect">
            <a:avLst/>
          </a:prstGeom>
          <a:ln>
            <a:noFill/>
          </a:ln>
          <a:effectLst>
            <a:softEdge rad="112500"/>
          </a:effectLst>
        </p:spPr>
      </p:pic>
      <p:pic>
        <p:nvPicPr>
          <p:cNvPr id="22" name="19 Imagen" descr="LOGO DE PIATSA.jpg"/>
          <p:cNvPicPr/>
          <p:nvPr/>
        </p:nvPicPr>
        <p:blipFill>
          <a:blip r:embed="rId14" cstate="print"/>
          <a:stretch>
            <a:fillRect/>
          </a:stretch>
        </p:blipFill>
        <p:spPr>
          <a:xfrm>
            <a:off x="404664" y="3995936"/>
            <a:ext cx="1144732" cy="950026"/>
          </a:xfrm>
          <a:prstGeom prst="rect">
            <a:avLst/>
          </a:prstGeom>
          <a:ln>
            <a:noFill/>
          </a:ln>
          <a:effectLst>
            <a:outerShdw blurRad="292100" dist="139700" dir="2700000" algn="tl" rotWithShape="0">
              <a:srgbClr val="333333">
                <a:alpha val="65000"/>
              </a:srgbClr>
            </a:outerShdw>
          </a:effectLst>
        </p:spPr>
      </p:pic>
      <p:pic>
        <p:nvPicPr>
          <p:cNvPr id="23" name="15 Imagen" descr="logo de GRUNENTHAL.jpg"/>
          <p:cNvPicPr/>
          <p:nvPr/>
        </p:nvPicPr>
        <p:blipFill>
          <a:blip r:embed="rId15" cstate="print"/>
          <a:stretch>
            <a:fillRect/>
          </a:stretch>
        </p:blipFill>
        <p:spPr>
          <a:xfrm>
            <a:off x="1556792" y="2987824"/>
            <a:ext cx="1872208" cy="864096"/>
          </a:xfrm>
          <a:prstGeom prst="rect">
            <a:avLst/>
          </a:prstGeom>
          <a:ln>
            <a:noFill/>
          </a:ln>
          <a:effectLst>
            <a:softEdge rad="112500"/>
          </a:effectLst>
        </p:spPr>
      </p:pic>
      <p:pic>
        <p:nvPicPr>
          <p:cNvPr id="24" name="8 Imagen" descr="LOGO DE AAADAM.jpg"/>
          <p:cNvPicPr/>
          <p:nvPr/>
        </p:nvPicPr>
        <p:blipFill>
          <a:blip r:embed="rId16" cstate="print"/>
          <a:stretch>
            <a:fillRect/>
          </a:stretch>
        </p:blipFill>
        <p:spPr>
          <a:xfrm>
            <a:off x="260648" y="1979712"/>
            <a:ext cx="2182775" cy="593766"/>
          </a:xfrm>
          <a:prstGeom prst="rect">
            <a:avLst/>
          </a:prstGeom>
          <a:ln>
            <a:noFill/>
          </a:ln>
          <a:effectLst>
            <a:outerShdw blurRad="292100" dist="139700" dir="2700000" algn="tl" rotWithShape="0">
              <a:srgbClr val="333333">
                <a:alpha val="65000"/>
              </a:srgbClr>
            </a:outerShdw>
          </a:effectLst>
        </p:spPr>
      </p:pic>
      <p:sp>
        <p:nvSpPr>
          <p:cNvPr id="21" name="3 Marcador de pie de página"/>
          <p:cNvSpPr>
            <a:spLocks noGrp="1"/>
          </p:cNvSpPr>
          <p:nvPr>
            <p:ph type="ftr" sz="quarter" idx="11"/>
          </p:nvPr>
        </p:nvSpPr>
        <p:spPr>
          <a:xfrm>
            <a:off x="342900" y="8743928"/>
            <a:ext cx="2743200" cy="304800"/>
          </a:xfrm>
        </p:spPr>
        <p:txBody>
          <a:bodyPr/>
          <a:lstStyle/>
          <a:p>
            <a:pPr algn="l"/>
            <a:r>
              <a:rPr lang="es-MX" dirty="0" smtClean="0"/>
              <a:t>Grupo Peza &amp; Peña Consultores  ®   </a:t>
            </a:r>
          </a:p>
          <a:p>
            <a:pPr algn="l"/>
            <a:r>
              <a:rPr lang="es-MX" dirty="0" smtClean="0"/>
              <a:t>Todos los Derechos Reservados</a:t>
            </a:r>
            <a:endParaRPr lang="es-ES" dirty="0"/>
          </a:p>
        </p:txBody>
      </p:sp>
      <p:sp>
        <p:nvSpPr>
          <p:cNvPr id="25" name="4 Marcador de número de diapositiva"/>
          <p:cNvSpPr txBox="1">
            <a:spLocks/>
          </p:cNvSpPr>
          <p:nvPr/>
        </p:nvSpPr>
        <p:spPr>
          <a:xfrm>
            <a:off x="6165304" y="8676456"/>
            <a:ext cx="441252" cy="304800"/>
          </a:xfrm>
          <a:prstGeom prst="rect">
            <a:avLst/>
          </a:prstGeom>
        </p:spPr>
        <p:txBody>
          <a:bodyPr vert="horz" lIns="0" t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fld id="{765C4CB7-9D71-4E33-977D-A067F5D54B2A}" type="slidenum">
              <a:rPr kumimoji="0" lang="es-ES" sz="1100" b="0" i="0" u="none" strike="noStrike" kern="1200" cap="none" spc="0" normalizeH="0" baseline="0" noProof="0" smtClean="0">
                <a:ln>
                  <a:noFill/>
                </a:ln>
                <a:solidFill>
                  <a:schemeClr val="tx2"/>
                </a:solidFill>
                <a:effectLst/>
                <a:uLnTx/>
                <a:uFillTx/>
                <a:latin typeface="Times New Roman"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es-ES" sz="1100" b="0" i="0" u="none" strike="noStrike" kern="1200" cap="none" spc="0" normalizeH="0" baseline="0" noProof="0" dirty="0">
              <a:ln>
                <a:noFill/>
              </a:ln>
              <a:solidFill>
                <a:schemeClr val="tx2"/>
              </a:solidFill>
              <a:effectLst/>
              <a:uLnTx/>
              <a:uFillTx/>
              <a:latin typeface="Times New Roman" pitchFamily="18" charset="0"/>
              <a:ea typeface="+mn-ea"/>
              <a:cs typeface="+mn-cs"/>
            </a:endParaRPr>
          </a:p>
        </p:txBody>
      </p:sp>
    </p:spTree>
  </p:cSld>
  <p:clrMapOvr>
    <a:masterClrMapping/>
  </p:clrMapOvr>
  <p:transition spd="med" advTm="20000">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2 Subtítulo"/>
          <p:cNvSpPr txBox="1">
            <a:spLocks/>
          </p:cNvSpPr>
          <p:nvPr/>
        </p:nvSpPr>
        <p:spPr>
          <a:xfrm>
            <a:off x="0" y="0"/>
            <a:ext cx="5943600" cy="812799"/>
          </a:xfrm>
          <a:prstGeom prst="rect">
            <a:avLst/>
          </a:prstGeom>
        </p:spPr>
        <p:txBody>
          <a:bodyPr vert="horz">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11480" marR="0" lvl="0" indent="-342900" algn="r" defTabSz="914400" rtl="0" eaLnBrk="1" fontAlgn="auto" latinLnBrk="0" hangingPunct="1">
              <a:lnSpc>
                <a:spcPct val="100000"/>
              </a:lnSpc>
              <a:spcBef>
                <a:spcPts val="700"/>
              </a:spcBef>
              <a:spcAft>
                <a:spcPts val="0"/>
              </a:spcAft>
              <a:buClr>
                <a:schemeClr val="tx2"/>
              </a:buClr>
              <a:buSzPct val="95000"/>
              <a:buFont typeface="Wingdings"/>
              <a:buNone/>
              <a:tabLst/>
              <a:defRPr/>
            </a:pPr>
            <a:r>
              <a:rPr lang="es-MX" sz="2400" b="1" noProof="0" dirty="0" smtClean="0">
                <a:ln/>
                <a:solidFill>
                  <a:srgbClr val="C00000"/>
                </a:solidFill>
                <a:effectLst>
                  <a:outerShdw blurRad="38100" dist="38100" dir="2700000" algn="tl">
                    <a:srgbClr val="000000">
                      <a:alpha val="43137"/>
                    </a:srgbClr>
                  </a:outerShdw>
                </a:effectLst>
              </a:rPr>
              <a:t>¿COMO </a:t>
            </a:r>
          </a:p>
          <a:p>
            <a:pPr marL="411480" marR="0" lvl="0" indent="-342900" algn="r" defTabSz="914400" rtl="0" eaLnBrk="1" fontAlgn="auto" latinLnBrk="0" hangingPunct="1">
              <a:lnSpc>
                <a:spcPct val="100000"/>
              </a:lnSpc>
              <a:spcBef>
                <a:spcPts val="700"/>
              </a:spcBef>
              <a:spcAft>
                <a:spcPts val="0"/>
              </a:spcAft>
              <a:buClr>
                <a:schemeClr val="tx2"/>
              </a:buClr>
              <a:buSzPct val="95000"/>
              <a:buFont typeface="Wingdings"/>
              <a:buNone/>
              <a:tabLst/>
              <a:defRPr/>
            </a:pPr>
            <a:r>
              <a:rPr lang="es-MX" sz="2400" b="1" noProof="0" dirty="0" smtClean="0">
                <a:ln/>
                <a:solidFill>
                  <a:srgbClr val="C00000"/>
                </a:solidFill>
                <a:effectLst>
                  <a:outerShdw blurRad="38100" dist="38100" dir="2700000" algn="tl">
                    <a:srgbClr val="000000">
                      <a:alpha val="43137"/>
                    </a:srgbClr>
                  </a:outerShdw>
                </a:effectLst>
              </a:rPr>
              <a:t>CONTACTARNOS</a:t>
            </a:r>
            <a:r>
              <a:rPr kumimoji="0" lang="es-MX" sz="2400" b="1" i="0" u="none" strike="noStrike" kern="1200" normalizeH="0" baseline="0" dirty="0" smtClean="0">
                <a:ln/>
                <a:solidFill>
                  <a:srgbClr val="C00000"/>
                </a:solidFill>
                <a:effectLst>
                  <a:outerShdw blurRad="38100" dist="38100" dir="2700000" algn="tl">
                    <a:srgbClr val="000000">
                      <a:alpha val="43137"/>
                    </a:srgbClr>
                  </a:outerShdw>
                </a:effectLst>
                <a:uLnTx/>
                <a:uFillTx/>
                <a:latin typeface="+mn-lt"/>
                <a:ea typeface="+mn-ea"/>
                <a:cs typeface="+mn-cs"/>
              </a:rPr>
              <a:t>?</a:t>
            </a:r>
            <a:r>
              <a:rPr kumimoji="0" lang="es-MX" sz="2400" b="1" i="0" u="none" strike="noStrike" kern="1200" normalizeH="0" dirty="0" smtClean="0">
                <a:ln/>
                <a:solidFill>
                  <a:srgbClr val="C00000"/>
                </a:solidFill>
                <a:effectLst>
                  <a:outerShdw blurRad="38100" dist="38100" dir="2700000" algn="tl">
                    <a:srgbClr val="000000">
                      <a:alpha val="43137"/>
                    </a:srgbClr>
                  </a:outerShdw>
                </a:effectLst>
                <a:uLnTx/>
                <a:uFillTx/>
                <a:latin typeface="+mn-lt"/>
                <a:ea typeface="+mn-ea"/>
                <a:cs typeface="+mn-cs"/>
              </a:rPr>
              <a:t> </a:t>
            </a:r>
            <a:endParaRPr kumimoji="0" lang="es-MX" sz="2400" b="1" i="0" u="none" strike="noStrike" kern="1200" normalizeH="0" baseline="0" noProof="0" dirty="0" smtClean="0">
              <a:ln/>
              <a:solidFill>
                <a:srgbClr val="C00000"/>
              </a:solidFill>
              <a:effectLst>
                <a:outerShdw blurRad="38100" dist="38100" dir="2700000" algn="tl">
                  <a:srgbClr val="000000">
                    <a:alpha val="43137"/>
                  </a:srgbClr>
                </a:outerShdw>
              </a:effectLst>
              <a:uLnTx/>
              <a:uFillTx/>
              <a:latin typeface="+mn-lt"/>
              <a:ea typeface="+mn-ea"/>
              <a:cs typeface="+mn-cs"/>
            </a:endParaRPr>
          </a:p>
        </p:txBody>
      </p:sp>
      <p:sp>
        <p:nvSpPr>
          <p:cNvPr id="20" name="19 CuadroTexto"/>
          <p:cNvSpPr txBox="1"/>
          <p:nvPr/>
        </p:nvSpPr>
        <p:spPr>
          <a:xfrm>
            <a:off x="0" y="6012160"/>
            <a:ext cx="5964966" cy="1384995"/>
          </a:xfrm>
          <a:prstGeom prst="rect">
            <a:avLst/>
          </a:prstGeom>
          <a:noFill/>
        </p:spPr>
        <p:txBody>
          <a:bodyPr wrap="none" rtlCol="0">
            <a:spAutoFit/>
          </a:bodyPr>
          <a:lstStyle/>
          <a:p>
            <a:pPr algn="ctr"/>
            <a:r>
              <a:rPr lang="es-MX" b="1" dirty="0" smtClean="0">
                <a:solidFill>
                  <a:srgbClr val="C00000"/>
                </a:solidFill>
                <a:effectLst>
                  <a:outerShdw blurRad="38100" dist="38100" dir="2700000" algn="tl">
                    <a:srgbClr val="000000">
                      <a:alpha val="43137"/>
                    </a:srgbClr>
                  </a:outerShdw>
                </a:effectLst>
              </a:rPr>
              <a:t>CENTRO DE CUSTODIA y RESGUARDO</a:t>
            </a:r>
          </a:p>
          <a:p>
            <a:pPr algn="ctr"/>
            <a:r>
              <a:rPr lang="es-MX" sz="1600" b="1" dirty="0" smtClean="0">
                <a:solidFill>
                  <a:srgbClr val="C00000"/>
                </a:solidFill>
                <a:effectLst>
                  <a:outerShdw blurRad="38100" dist="38100" dir="2700000" algn="tl">
                    <a:srgbClr val="000000">
                      <a:alpha val="43137"/>
                    </a:srgbClr>
                  </a:outerShdw>
                </a:effectLst>
              </a:rPr>
              <a:t>HORARIOS  DE ATENCIÓN </a:t>
            </a:r>
          </a:p>
          <a:p>
            <a:pPr algn="ctr"/>
            <a:r>
              <a:rPr lang="es-MX" sz="2000" b="1" dirty="0" smtClean="0">
                <a:solidFill>
                  <a:srgbClr val="0033CC"/>
                </a:solidFill>
                <a:effectLst>
                  <a:outerShdw blurRad="38100" dist="38100" dir="2700000" algn="tl">
                    <a:srgbClr val="000000">
                      <a:alpha val="43137"/>
                    </a:srgbClr>
                  </a:outerShdw>
                </a:effectLst>
              </a:rPr>
              <a:t>LUNES  A VIERNES</a:t>
            </a:r>
          </a:p>
          <a:p>
            <a:pPr algn="ctr"/>
            <a:r>
              <a:rPr lang="es-MX" b="1" dirty="0" smtClean="0">
                <a:effectLst>
                  <a:outerShdw blurRad="38100" dist="38100" dir="2700000" algn="tl">
                    <a:srgbClr val="000000">
                      <a:alpha val="43137"/>
                    </a:srgbClr>
                  </a:outerShdw>
                </a:effectLst>
              </a:rPr>
              <a:t> </a:t>
            </a:r>
            <a:r>
              <a:rPr lang="es-MX" sz="2000" b="1" dirty="0" smtClean="0">
                <a:effectLst>
                  <a:outerShdw blurRad="38100" dist="38100" dir="2700000" algn="tl">
                    <a:srgbClr val="000000">
                      <a:alpha val="43137"/>
                    </a:srgbClr>
                  </a:outerShdw>
                </a:effectLst>
              </a:rPr>
              <a:t>09:00 </a:t>
            </a:r>
            <a:r>
              <a:rPr lang="es-MX" sz="1800" b="1" dirty="0" smtClean="0">
                <a:effectLst>
                  <a:outerShdw blurRad="38100" dist="38100" dir="2700000" algn="tl">
                    <a:srgbClr val="000000">
                      <a:alpha val="43137"/>
                    </a:srgbClr>
                  </a:outerShdw>
                </a:effectLst>
              </a:rPr>
              <a:t>HRS</a:t>
            </a:r>
            <a:r>
              <a:rPr lang="es-MX" sz="2000" b="1" dirty="0" smtClean="0">
                <a:effectLst>
                  <a:outerShdw blurRad="38100" dist="38100" dir="2700000" algn="tl">
                    <a:srgbClr val="000000">
                      <a:alpha val="43137"/>
                    </a:srgbClr>
                  </a:outerShdw>
                </a:effectLst>
              </a:rPr>
              <a:t> A 18:00 </a:t>
            </a:r>
            <a:r>
              <a:rPr lang="es-MX" sz="1800" b="1" dirty="0" smtClean="0">
                <a:effectLst>
                  <a:outerShdw blurRad="38100" dist="38100" dir="2700000" algn="tl">
                    <a:srgbClr val="000000">
                      <a:alpha val="43137"/>
                    </a:srgbClr>
                  </a:outerShdw>
                </a:effectLst>
              </a:rPr>
              <a:t>HRS</a:t>
            </a:r>
            <a:endParaRPr lang="es-MX" b="1" dirty="0" smtClean="0">
              <a:effectLst>
                <a:outerShdw blurRad="38100" dist="38100" dir="2700000" algn="tl">
                  <a:srgbClr val="000000">
                    <a:alpha val="43137"/>
                  </a:srgbClr>
                </a:outerShdw>
              </a:effectLst>
            </a:endParaRPr>
          </a:p>
        </p:txBody>
      </p:sp>
      <p:sp>
        <p:nvSpPr>
          <p:cNvPr id="7" name="3 Marcador de pie de página"/>
          <p:cNvSpPr>
            <a:spLocks noGrp="1"/>
          </p:cNvSpPr>
          <p:nvPr>
            <p:ph type="ftr" sz="quarter" idx="11"/>
          </p:nvPr>
        </p:nvSpPr>
        <p:spPr>
          <a:xfrm>
            <a:off x="342900" y="8743928"/>
            <a:ext cx="2743200" cy="304800"/>
          </a:xfrm>
        </p:spPr>
        <p:txBody>
          <a:bodyPr/>
          <a:lstStyle/>
          <a:p>
            <a:pPr algn="l"/>
            <a:r>
              <a:rPr lang="es-MX" dirty="0" smtClean="0"/>
              <a:t>Grupo Peza &amp; Peña Consultores  ®   </a:t>
            </a:r>
          </a:p>
          <a:p>
            <a:pPr algn="l"/>
            <a:r>
              <a:rPr lang="es-MX" dirty="0" smtClean="0"/>
              <a:t>Todos los Derechos Reservados</a:t>
            </a:r>
            <a:endParaRPr lang="es-ES" dirty="0"/>
          </a:p>
        </p:txBody>
      </p:sp>
      <p:sp>
        <p:nvSpPr>
          <p:cNvPr id="8" name="4 Marcador de número de diapositiva"/>
          <p:cNvSpPr txBox="1">
            <a:spLocks/>
          </p:cNvSpPr>
          <p:nvPr/>
        </p:nvSpPr>
        <p:spPr>
          <a:xfrm>
            <a:off x="6165304" y="8676456"/>
            <a:ext cx="441252" cy="304800"/>
          </a:xfrm>
          <a:prstGeom prst="rect">
            <a:avLst/>
          </a:prstGeom>
        </p:spPr>
        <p:txBody>
          <a:bodyPr vert="horz" lIns="0" t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fld id="{765C4CB7-9D71-4E33-977D-A067F5D54B2A}" type="slidenum">
              <a:rPr kumimoji="0" lang="es-ES" sz="1100" b="0" i="0" u="none" strike="noStrike" kern="1200" cap="none" spc="0" normalizeH="0" baseline="0" noProof="0" smtClean="0">
                <a:ln>
                  <a:noFill/>
                </a:ln>
                <a:solidFill>
                  <a:schemeClr val="tx2"/>
                </a:solidFill>
                <a:effectLst/>
                <a:uLnTx/>
                <a:uFillTx/>
                <a:latin typeface="Times New Roman"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es-ES" sz="1100" b="0" i="0" u="none" strike="noStrike" kern="1200" cap="none" spc="0" normalizeH="0" baseline="0" noProof="0" dirty="0">
              <a:ln>
                <a:noFill/>
              </a:ln>
              <a:solidFill>
                <a:schemeClr val="tx2"/>
              </a:solidFill>
              <a:effectLst/>
              <a:uLnTx/>
              <a:uFillTx/>
              <a:latin typeface="Times New Roman" pitchFamily="18" charset="0"/>
              <a:ea typeface="+mn-ea"/>
              <a:cs typeface="+mn-cs"/>
            </a:endParaRPr>
          </a:p>
        </p:txBody>
      </p:sp>
      <p:sp>
        <p:nvSpPr>
          <p:cNvPr id="10" name="9 CuadroTexto"/>
          <p:cNvSpPr txBox="1"/>
          <p:nvPr/>
        </p:nvSpPr>
        <p:spPr>
          <a:xfrm>
            <a:off x="1052736" y="3779912"/>
            <a:ext cx="4204997" cy="1384995"/>
          </a:xfrm>
          <a:prstGeom prst="rect">
            <a:avLst/>
          </a:prstGeom>
          <a:noFill/>
        </p:spPr>
        <p:txBody>
          <a:bodyPr wrap="none" rtlCol="0">
            <a:spAutoFit/>
          </a:bodyPr>
          <a:lstStyle/>
          <a:p>
            <a:pPr algn="ctr"/>
            <a:r>
              <a:rPr lang="es-MX" b="1" dirty="0" smtClean="0">
                <a:solidFill>
                  <a:srgbClr val="C00000"/>
                </a:solidFill>
                <a:effectLst>
                  <a:outerShdw blurRad="38100" dist="38100" dir="2700000" algn="tl">
                    <a:srgbClr val="000000">
                      <a:alpha val="43137"/>
                    </a:srgbClr>
                  </a:outerShdw>
                </a:effectLst>
              </a:rPr>
              <a:t>OFICINAS CORPORATIVAS</a:t>
            </a:r>
          </a:p>
          <a:p>
            <a:pPr algn="ctr"/>
            <a:r>
              <a:rPr lang="es-MX" sz="1600" b="1" dirty="0" smtClean="0">
                <a:solidFill>
                  <a:srgbClr val="C00000"/>
                </a:solidFill>
                <a:effectLst>
                  <a:outerShdw blurRad="38100" dist="38100" dir="2700000" algn="tl">
                    <a:srgbClr val="000000">
                      <a:alpha val="43137"/>
                    </a:srgbClr>
                  </a:outerShdw>
                </a:effectLst>
              </a:rPr>
              <a:t>HORARIOS  DE ATENCIÓN </a:t>
            </a:r>
          </a:p>
          <a:p>
            <a:pPr algn="ctr"/>
            <a:r>
              <a:rPr lang="es-MX" sz="2000" b="1" dirty="0" smtClean="0">
                <a:solidFill>
                  <a:srgbClr val="0033CC"/>
                </a:solidFill>
                <a:effectLst>
                  <a:outerShdw blurRad="38100" dist="38100" dir="2700000" algn="tl">
                    <a:srgbClr val="000000">
                      <a:alpha val="43137"/>
                    </a:srgbClr>
                  </a:outerShdw>
                </a:effectLst>
              </a:rPr>
              <a:t>LUNES  A VIERNES</a:t>
            </a:r>
          </a:p>
          <a:p>
            <a:pPr algn="ctr"/>
            <a:r>
              <a:rPr lang="es-MX" b="1" dirty="0" smtClean="0">
                <a:effectLst>
                  <a:outerShdw blurRad="38100" dist="38100" dir="2700000" algn="tl">
                    <a:srgbClr val="000000">
                      <a:alpha val="43137"/>
                    </a:srgbClr>
                  </a:outerShdw>
                </a:effectLst>
              </a:rPr>
              <a:t> </a:t>
            </a:r>
            <a:r>
              <a:rPr lang="es-MX" sz="2000" b="1" dirty="0" smtClean="0">
                <a:effectLst>
                  <a:outerShdw blurRad="38100" dist="38100" dir="2700000" algn="tl">
                    <a:srgbClr val="000000">
                      <a:alpha val="43137"/>
                    </a:srgbClr>
                  </a:outerShdw>
                </a:effectLst>
              </a:rPr>
              <a:t>09:00 </a:t>
            </a:r>
            <a:r>
              <a:rPr lang="es-MX" sz="1800" b="1" dirty="0" smtClean="0">
                <a:effectLst>
                  <a:outerShdw blurRad="38100" dist="38100" dir="2700000" algn="tl">
                    <a:srgbClr val="000000">
                      <a:alpha val="43137"/>
                    </a:srgbClr>
                  </a:outerShdw>
                </a:effectLst>
              </a:rPr>
              <a:t>HRS</a:t>
            </a:r>
            <a:r>
              <a:rPr lang="es-MX" sz="2000" b="1" dirty="0" smtClean="0">
                <a:effectLst>
                  <a:outerShdw blurRad="38100" dist="38100" dir="2700000" algn="tl">
                    <a:srgbClr val="000000">
                      <a:alpha val="43137"/>
                    </a:srgbClr>
                  </a:outerShdw>
                </a:effectLst>
              </a:rPr>
              <a:t> A 19:00 </a:t>
            </a:r>
            <a:r>
              <a:rPr lang="es-MX" sz="1800" b="1" dirty="0" smtClean="0">
                <a:effectLst>
                  <a:outerShdw blurRad="38100" dist="38100" dir="2700000" algn="tl">
                    <a:srgbClr val="000000">
                      <a:alpha val="43137"/>
                    </a:srgbClr>
                  </a:outerShdw>
                </a:effectLst>
              </a:rPr>
              <a:t>HRS</a:t>
            </a:r>
            <a:endParaRPr lang="es-MX" b="1" dirty="0" smtClean="0">
              <a:effectLst>
                <a:outerShdw blurRad="38100" dist="38100" dir="2700000" algn="tl">
                  <a:srgbClr val="000000">
                    <a:alpha val="43137"/>
                  </a:srgbClr>
                </a:outerShdw>
              </a:effectLst>
            </a:endParaRPr>
          </a:p>
        </p:txBody>
      </p:sp>
      <p:pic>
        <p:nvPicPr>
          <p:cNvPr id="11" name="Picture 7"/>
          <p:cNvPicPr>
            <a:picLocks noChangeAspect="1" noChangeArrowheads="1"/>
          </p:cNvPicPr>
          <p:nvPr/>
        </p:nvPicPr>
        <p:blipFill>
          <a:blip r:embed="rId3" cstate="print"/>
          <a:srcRect/>
          <a:stretch>
            <a:fillRect/>
          </a:stretch>
        </p:blipFill>
        <p:spPr bwMode="auto">
          <a:xfrm>
            <a:off x="476672" y="1547664"/>
            <a:ext cx="5301083" cy="1872208"/>
          </a:xfrm>
          <a:prstGeom prst="round2DiagRect">
            <a:avLst>
              <a:gd name="adj1" fmla="val 20544"/>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Rectángulo"/>
          <p:cNvSpPr/>
          <p:nvPr/>
        </p:nvSpPr>
        <p:spPr>
          <a:xfrm>
            <a:off x="0" y="5868144"/>
            <a:ext cx="6093296" cy="110286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411480" lvl="0" indent="-342900" algn="ctr" fontAlgn="auto">
              <a:spcBef>
                <a:spcPts val="700"/>
              </a:spcBef>
              <a:spcAft>
                <a:spcPts val="0"/>
              </a:spcAft>
              <a:buClr>
                <a:schemeClr val="tx2"/>
              </a:buClr>
              <a:buSzPct val="95000"/>
              <a:defRPr/>
            </a:pPr>
            <a:r>
              <a:rPr lang="es-MX" sz="1800" b="1" spc="150" dirty="0" smtClean="0">
                <a:ln w="11430"/>
                <a:effectLst>
                  <a:outerShdw blurRad="25400" algn="tl" rotWithShape="0">
                    <a:srgbClr val="000000">
                      <a:alpha val="43000"/>
                    </a:srgbClr>
                  </a:outerShdw>
                </a:effectLst>
              </a:rPr>
              <a:t>TRABAJAMOS DÍA CON DÍA </a:t>
            </a:r>
          </a:p>
          <a:p>
            <a:pPr marL="411480" lvl="0" indent="-342900" algn="ctr" fontAlgn="auto">
              <a:spcBef>
                <a:spcPts val="700"/>
              </a:spcBef>
              <a:spcAft>
                <a:spcPts val="0"/>
              </a:spcAft>
              <a:buClr>
                <a:schemeClr val="tx2"/>
              </a:buClr>
              <a:buSzPct val="95000"/>
              <a:defRPr/>
            </a:pPr>
            <a:r>
              <a:rPr lang="es-MX" sz="1800" b="1" spc="150" dirty="0" smtClean="0">
                <a:ln w="11430"/>
                <a:effectLst>
                  <a:outerShdw blurRad="25400" algn="tl" rotWithShape="0">
                    <a:srgbClr val="000000">
                      <a:alpha val="43000"/>
                    </a:srgbClr>
                  </a:outerShdw>
                </a:effectLst>
              </a:rPr>
              <a:t>PARA GANARNOS  SU CONFIANZA</a:t>
            </a:r>
          </a:p>
          <a:p>
            <a:pPr marL="411480" lvl="0" indent="-342900" algn="ctr" fontAlgn="auto">
              <a:spcBef>
                <a:spcPts val="700"/>
              </a:spcBef>
              <a:spcAft>
                <a:spcPts val="0"/>
              </a:spcAft>
              <a:buClr>
                <a:schemeClr val="tx2"/>
              </a:buClr>
              <a:buSzPct val="95000"/>
              <a:defRPr/>
            </a:pPr>
            <a:r>
              <a:rPr lang="es-MX" sz="1800" b="1" spc="150" dirty="0" smtClean="0">
                <a:ln w="11430"/>
                <a:effectLst>
                  <a:outerShdw blurRad="25400" algn="tl" rotWithShape="0">
                    <a:srgbClr val="000000">
                      <a:alpha val="43000"/>
                    </a:srgbClr>
                  </a:outerShdw>
                </a:effectLst>
              </a:rPr>
              <a:t>TENIENDO EL PRIVILEGIO DE SERVIRLE</a:t>
            </a:r>
          </a:p>
        </p:txBody>
      </p:sp>
      <p:sp>
        <p:nvSpPr>
          <p:cNvPr id="9" name="8 CuadroTexto"/>
          <p:cNvSpPr txBox="1"/>
          <p:nvPr/>
        </p:nvSpPr>
        <p:spPr>
          <a:xfrm>
            <a:off x="0" y="3635896"/>
            <a:ext cx="6093296" cy="769441"/>
          </a:xfrm>
          <a:prstGeom prst="rect">
            <a:avLst/>
          </a:prstGeom>
          <a:noFill/>
        </p:spPr>
        <p:txBody>
          <a:bodyPr wrap="square" rtlCol="0">
            <a:spAutoFit/>
          </a:bodyPr>
          <a:lstStyle/>
          <a:p>
            <a:r>
              <a:rPr lang="es-MX" sz="2000" b="1"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rPr>
              <a:t>       Grupo Peza &amp; Peña Consultores Asociados </a:t>
            </a:r>
            <a:r>
              <a:rPr lang="es-MX" sz="1800" b="1"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rPr>
              <a:t>®</a:t>
            </a:r>
            <a:endParaRPr lang="es-MX" b="1"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endParaRPr>
          </a:p>
          <a:p>
            <a:pPr algn="ctr"/>
            <a:r>
              <a:rPr lang="es-MX" sz="1200" b="1"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rPr>
              <a:t>TODOS LOS DERECHOS RESERVADOS </a:t>
            </a:r>
          </a:p>
          <a:p>
            <a:pPr algn="ctr"/>
            <a:r>
              <a:rPr lang="es-MX" sz="1200" b="1" spc="50" dirty="0" smtClean="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rPr>
              <a:t>2002-2018</a:t>
            </a:r>
            <a:endParaRPr lang="es-MX" sz="1200" b="1" spc="50" dirty="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endParaRPr>
          </a:p>
        </p:txBody>
      </p:sp>
      <p:sp>
        <p:nvSpPr>
          <p:cNvPr id="8" name="3 Marcador de pie de página"/>
          <p:cNvSpPr>
            <a:spLocks noGrp="1"/>
          </p:cNvSpPr>
          <p:nvPr>
            <p:ph type="ftr" sz="quarter" idx="11"/>
          </p:nvPr>
        </p:nvSpPr>
        <p:spPr>
          <a:xfrm>
            <a:off x="342900" y="8748464"/>
            <a:ext cx="3302124" cy="300264"/>
          </a:xfrm>
        </p:spPr>
        <p:txBody>
          <a:bodyPr/>
          <a:lstStyle/>
          <a:p>
            <a:pPr algn="l"/>
            <a:r>
              <a:rPr lang="es-MX" dirty="0" smtClean="0"/>
              <a:t>Grupo Peza &amp; Peña Consultores  ®   </a:t>
            </a:r>
          </a:p>
          <a:p>
            <a:pPr algn="l"/>
            <a:r>
              <a:rPr lang="es-MX" dirty="0" smtClean="0"/>
              <a:t>Todos los Derechos Reservados</a:t>
            </a:r>
            <a:endParaRPr lang="es-ES" dirty="0"/>
          </a:p>
        </p:txBody>
      </p:sp>
      <p:sp>
        <p:nvSpPr>
          <p:cNvPr id="11" name="4 Marcador de número de diapositiva"/>
          <p:cNvSpPr txBox="1">
            <a:spLocks/>
          </p:cNvSpPr>
          <p:nvPr/>
        </p:nvSpPr>
        <p:spPr>
          <a:xfrm>
            <a:off x="6165304" y="8676456"/>
            <a:ext cx="441252" cy="304800"/>
          </a:xfrm>
          <a:prstGeom prst="rect">
            <a:avLst/>
          </a:prstGeom>
        </p:spPr>
        <p:txBody>
          <a:bodyPr vert="horz" lIns="0" t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fld id="{765C4CB7-9D71-4E33-977D-A067F5D54B2A}" type="slidenum">
              <a:rPr kumimoji="0" lang="es-ES" sz="1100" b="0" i="0" u="none" strike="noStrike" kern="1200" cap="none" spc="0" normalizeH="0" baseline="0" noProof="0" smtClean="0">
                <a:ln>
                  <a:noFill/>
                </a:ln>
                <a:solidFill>
                  <a:schemeClr val="tx2"/>
                </a:solidFill>
                <a:effectLst/>
                <a:uLnTx/>
                <a:uFillTx/>
                <a:latin typeface="Times New Roman"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es-ES" sz="1100" b="0" i="0" u="none" strike="noStrike" kern="1200" cap="none" spc="0" normalizeH="0" baseline="0" noProof="0" dirty="0">
              <a:ln>
                <a:noFill/>
              </a:ln>
              <a:solidFill>
                <a:schemeClr val="tx2"/>
              </a:solidFill>
              <a:effectLst/>
              <a:uLnTx/>
              <a:uFillTx/>
              <a:latin typeface="Times New Roman" pitchFamily="18" charset="0"/>
              <a:ea typeface="+mn-ea"/>
              <a:cs typeface="+mn-cs"/>
            </a:endParaRPr>
          </a:p>
        </p:txBody>
      </p:sp>
      <p:pic>
        <p:nvPicPr>
          <p:cNvPr id="12" name="Picture 4"/>
          <p:cNvPicPr>
            <a:picLocks noChangeAspect="1" noChangeArrowheads="1"/>
          </p:cNvPicPr>
          <p:nvPr/>
        </p:nvPicPr>
        <p:blipFill>
          <a:blip r:embed="rId3" cstate="print"/>
          <a:srcRect/>
          <a:stretch>
            <a:fillRect/>
          </a:stretch>
        </p:blipFill>
        <p:spPr bwMode="auto">
          <a:xfrm>
            <a:off x="6093296" y="8027670"/>
            <a:ext cx="553483" cy="720794"/>
          </a:xfrm>
          <a:prstGeom prst="roundRect">
            <a:avLst>
              <a:gd name="adj" fmla="val 16667"/>
            </a:avLst>
          </a:prstGeom>
          <a:ln>
            <a:noFill/>
          </a:ln>
          <a:effectLst>
            <a:glow rad="228600">
              <a:schemeClr val="accent6">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3" name="Picture 2"/>
          <p:cNvPicPr>
            <a:picLocks noChangeAspect="1" noChangeArrowheads="1"/>
          </p:cNvPicPr>
          <p:nvPr/>
        </p:nvPicPr>
        <p:blipFill>
          <a:blip r:embed="rId4" cstate="print"/>
          <a:srcRect l="30696" t="75599" r="31823"/>
          <a:stretch>
            <a:fillRect/>
          </a:stretch>
        </p:blipFill>
        <p:spPr bwMode="auto">
          <a:xfrm>
            <a:off x="1628800" y="323528"/>
            <a:ext cx="3194775" cy="2808312"/>
          </a:xfrm>
          <a:prstGeom prst="rect">
            <a:avLst/>
          </a:prstGeom>
          <a:ln>
            <a:noFill/>
          </a:ln>
          <a:effectLst>
            <a:outerShdw blurRad="190500" algn="tl" rotWithShape="0">
              <a:srgbClr val="000000">
                <a:alpha val="70000"/>
              </a:srgbClr>
            </a:outerShdw>
          </a:effectLst>
        </p:spPr>
      </p:pic>
    </p:spTree>
  </p:cSld>
  <p:clrMapOvr>
    <a:masterClrMapping/>
  </p:clrMapOvr>
  <p:transition spd="med" advTm="15000">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68760" y="0"/>
            <a:ext cx="4876800" cy="461665"/>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fontAlgn="auto">
              <a:spcBef>
                <a:spcPts val="0"/>
              </a:spcBef>
              <a:spcAft>
                <a:spcPts val="0"/>
              </a:spcAft>
              <a:defRPr/>
            </a:pPr>
            <a:r>
              <a:rPr lang="es-ES" b="1" cap="all"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Presentación</a:t>
            </a:r>
            <a:endParaRPr lang="es-ES" b="1" cap="all" dirty="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p:txBody>
      </p:sp>
      <p:sp>
        <p:nvSpPr>
          <p:cNvPr id="5" name="4 Rectángulo"/>
          <p:cNvSpPr/>
          <p:nvPr/>
        </p:nvSpPr>
        <p:spPr>
          <a:xfrm>
            <a:off x="0" y="484479"/>
            <a:ext cx="6093296" cy="8402300"/>
          </a:xfrm>
          <a:prstGeom prst="rect">
            <a:avLst/>
          </a:prstGeom>
        </p:spPr>
        <p:txBody>
          <a:bodyPr wrap="square">
            <a:spAutoFit/>
          </a:bodyPr>
          <a:lstStyle/>
          <a:p>
            <a:pPr indent="457200" algn="just">
              <a:lnSpc>
                <a:spcPct val="150000"/>
              </a:lnSpc>
            </a:pPr>
            <a:r>
              <a:rPr lang="es-MX" sz="1600" dirty="0" smtClean="0">
                <a:latin typeface="Tahoma" pitchFamily="34" charset="0"/>
                <a:ea typeface="Tahoma" pitchFamily="34" charset="0"/>
                <a:cs typeface="Tahoma" pitchFamily="34" charset="0"/>
              </a:rPr>
              <a:t>Estimado Cliente</a:t>
            </a:r>
          </a:p>
          <a:p>
            <a:pPr indent="457200" algn="just">
              <a:lnSpc>
                <a:spcPct val="150000"/>
              </a:lnSpc>
            </a:pPr>
            <a:r>
              <a:rPr lang="es-MX" sz="1600" dirty="0" smtClean="0">
                <a:latin typeface="Tahoma" pitchFamily="34" charset="0"/>
                <a:ea typeface="Tahoma" pitchFamily="34" charset="0"/>
                <a:cs typeface="Tahoma" pitchFamily="34" charset="0"/>
              </a:rPr>
              <a:t>Buen día </a:t>
            </a:r>
            <a:r>
              <a:rPr lang="es-MX" sz="1400" dirty="0" smtClean="0">
                <a:latin typeface="Tahoma" pitchFamily="34" charset="0"/>
                <a:ea typeface="Tahoma" pitchFamily="34" charset="0"/>
                <a:cs typeface="Tahoma" pitchFamily="34" charset="0"/>
              </a:rPr>
              <a:t> </a:t>
            </a:r>
          </a:p>
          <a:p>
            <a:pPr indent="457200" algn="just">
              <a:lnSpc>
                <a:spcPct val="150000"/>
              </a:lnSpc>
            </a:pPr>
            <a:r>
              <a:rPr lang="es-MX" sz="1400" dirty="0" smtClean="0">
                <a:latin typeface="Tahoma" pitchFamily="34" charset="0"/>
                <a:ea typeface="Tahoma" pitchFamily="34" charset="0"/>
                <a:cs typeface="Tahoma" pitchFamily="34" charset="0"/>
              </a:rPr>
              <a:t>Por medio de la presente le mandamos  un cordial saludo, a la vez que presentamos a sus finas atenciones nuestro portafolio de productos y servicios en Archivonomía y Administración Documental </a:t>
            </a:r>
          </a:p>
          <a:p>
            <a:pPr indent="457200" algn="just">
              <a:lnSpc>
                <a:spcPct val="150000"/>
              </a:lnSpc>
            </a:pPr>
            <a:r>
              <a:rPr lang="es-MX" sz="1400" dirty="0" smtClean="0">
                <a:latin typeface="Tahoma" pitchFamily="34" charset="0"/>
                <a:ea typeface="Tahoma" pitchFamily="34" charset="0"/>
                <a:cs typeface="Tahoma" pitchFamily="34" charset="0"/>
              </a:rPr>
              <a:t>Somos una firma de Consultoría de servicios especializada en Archivonomía &amp; Administración documental con 15 años de experiencia </a:t>
            </a:r>
            <a:r>
              <a:rPr lang="es-MX" sz="14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administrando in situ o por custodia y resguardo, organizando, rescatando, estructurando y digitalizando archivos administrativos, legales, fiscales, contables y generales.</a:t>
            </a:r>
          </a:p>
          <a:p>
            <a:pPr indent="457200" algn="just">
              <a:lnSpc>
                <a:spcPct val="150000"/>
              </a:lnSpc>
            </a:pPr>
            <a:r>
              <a:rPr lang="es-MX" sz="1400" dirty="0" smtClean="0">
                <a:latin typeface="Tahoma" pitchFamily="34" charset="0"/>
                <a:ea typeface="Tahoma" pitchFamily="34" charset="0"/>
                <a:cs typeface="Tahoma" pitchFamily="34" charset="0"/>
              </a:rPr>
              <a:t>Incorporamos a nuestras operaciones las cajas para  archivo </a:t>
            </a:r>
            <a:r>
              <a:rPr lang="es-MX" sz="1400" b="1" i="1" dirty="0" smtClean="0">
                <a:latin typeface="Tahoma" pitchFamily="34" charset="0"/>
                <a:ea typeface="Tahoma" pitchFamily="34" charset="0"/>
                <a:cs typeface="Tahoma" pitchFamily="34" charset="0"/>
              </a:rPr>
              <a:t>BANKER BOX</a:t>
            </a:r>
            <a:r>
              <a:rPr lang="es-MX" sz="1400" b="1" i="1" baseline="30000" dirty="0" smtClean="0">
                <a:latin typeface="Tahoma" pitchFamily="34" charset="0"/>
                <a:ea typeface="Tahoma" pitchFamily="34" charset="0"/>
                <a:cs typeface="Tahoma" pitchFamily="34" charset="0"/>
              </a:rPr>
              <a:t>©</a:t>
            </a:r>
            <a:r>
              <a:rPr lang="es-MX" sz="1400" dirty="0" smtClean="0">
                <a:latin typeface="Tahoma" pitchFamily="34" charset="0"/>
                <a:ea typeface="Tahoma" pitchFamily="34" charset="0"/>
                <a:cs typeface="Tahoma" pitchFamily="34" charset="0"/>
              </a:rPr>
              <a:t> con la que estamos teniendo grandes resultados, </a:t>
            </a:r>
            <a:r>
              <a:rPr lang="es-MX" sz="1400" dirty="0" err="1" smtClean="0">
                <a:latin typeface="Tahoma" pitchFamily="34" charset="0"/>
                <a:ea typeface="Tahoma" pitchFamily="34" charset="0"/>
                <a:cs typeface="Tahoma" pitchFamily="34" charset="0"/>
              </a:rPr>
              <a:t>asi</a:t>
            </a:r>
            <a:r>
              <a:rPr lang="es-MX" sz="1400" dirty="0" smtClean="0">
                <a:latin typeface="Tahoma" pitchFamily="34" charset="0"/>
                <a:ea typeface="Tahoma" pitchFamily="34" charset="0"/>
                <a:cs typeface="Tahoma" pitchFamily="34" charset="0"/>
              </a:rPr>
              <a:t> como el mobiliario para archivo que nos fabrica la firma </a:t>
            </a:r>
            <a:r>
              <a:rPr lang="es-MX" sz="140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BEST INGENIERIA LOGISTICA</a:t>
            </a:r>
            <a:r>
              <a:rPr lang="es-MX" sz="1400" b="1" i="1" baseline="30000" dirty="0" smtClean="0">
                <a:latin typeface="Tahoma" pitchFamily="34" charset="0"/>
                <a:ea typeface="Tahoma" pitchFamily="34" charset="0"/>
                <a:cs typeface="Tahoma" pitchFamily="34" charset="0"/>
              </a:rPr>
              <a:t> ©</a:t>
            </a:r>
            <a:r>
              <a:rPr lang="es-MX" sz="1400" i="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pPr indent="457200" algn="just">
              <a:lnSpc>
                <a:spcPct val="150000"/>
              </a:lnSpc>
            </a:pPr>
            <a:r>
              <a:rPr lang="es-MX" sz="1400" dirty="0" smtClean="0">
                <a:latin typeface="Tahoma" pitchFamily="34" charset="0"/>
                <a:ea typeface="Tahoma" pitchFamily="34" charset="0"/>
                <a:cs typeface="Tahoma" pitchFamily="34" charset="0"/>
              </a:rPr>
              <a:t>Quedamos en espera de  recibir noticias suyas, con el fin de agendar una cita para presentarnos  ante usted y aclarar cualquier tipo de dudas acerca de nuestros servicios y a su vez, poder mostrarle lo que podemos desarrollar e implementar para una correcta administración de su información documental. </a:t>
            </a:r>
          </a:p>
          <a:p>
            <a:pPr indent="457200" algn="just">
              <a:lnSpc>
                <a:spcPct val="150000"/>
              </a:lnSpc>
            </a:pPr>
            <a:r>
              <a:rPr lang="es-MX" sz="1400" dirty="0" smtClean="0">
                <a:latin typeface="Tahoma" pitchFamily="34" charset="0"/>
                <a:ea typeface="Tahoma" pitchFamily="34" charset="0"/>
                <a:cs typeface="Tahoma" pitchFamily="34" charset="0"/>
              </a:rPr>
              <a:t>    Nos reiteramos a sus apreciables órdenes como sus atentos y seguros servidores, aprovechando para darle las gracias por su tiempo y a la vez enviarle un muy cordial saludo. </a:t>
            </a:r>
          </a:p>
          <a:p>
            <a:pPr indent="457200" algn="ctr">
              <a:lnSpc>
                <a:spcPct val="150000"/>
              </a:lnSpc>
            </a:pPr>
            <a:r>
              <a:rPr lang="es-MX" sz="1400" dirty="0" smtClean="0">
                <a:latin typeface="Tahoma" pitchFamily="34" charset="0"/>
                <a:ea typeface="Tahoma" pitchFamily="34" charset="0"/>
                <a:cs typeface="Tahoma" pitchFamily="34" charset="0"/>
              </a:rPr>
              <a:t>   Muy Atentamente,</a:t>
            </a:r>
            <a:endParaRPr lang="es-MX" sz="1600" dirty="0" smtClean="0">
              <a:latin typeface="Tahoma" pitchFamily="34" charset="0"/>
              <a:ea typeface="Tahoma" pitchFamily="34" charset="0"/>
              <a:cs typeface="Tahoma" pitchFamily="34" charset="0"/>
            </a:endParaRPr>
          </a:p>
          <a:p>
            <a:pPr indent="457200" algn="ctr">
              <a:lnSpc>
                <a:spcPct val="150000"/>
              </a:lnSpc>
            </a:pPr>
            <a:r>
              <a:rPr lang="es-MX" sz="1600" dirty="0" smtClean="0"/>
              <a:t>    </a:t>
            </a:r>
            <a:r>
              <a:rPr lang="es-MX" sz="1600" b="1" dirty="0" smtClean="0">
                <a:latin typeface="Tahoma" pitchFamily="34" charset="0"/>
                <a:ea typeface="Tahoma" pitchFamily="34" charset="0"/>
                <a:cs typeface="Tahoma" pitchFamily="34" charset="0"/>
              </a:rPr>
              <a:t>Grupo Peza &amp;  Peña Consultores, Asociados</a:t>
            </a:r>
            <a:endParaRPr lang="es-MX" sz="1600" dirty="0" smtClean="0">
              <a:latin typeface="Tahoma" pitchFamily="34" charset="0"/>
              <a:ea typeface="Tahoma" pitchFamily="34" charset="0"/>
              <a:cs typeface="Tahoma" pitchFamily="34" charset="0"/>
            </a:endParaRPr>
          </a:p>
          <a:p>
            <a:pPr algn="just">
              <a:lnSpc>
                <a:spcPct val="150000"/>
              </a:lnSpc>
            </a:pPr>
            <a:endParaRPr lang="es-MX" sz="1800" dirty="0" smtClean="0"/>
          </a:p>
        </p:txBody>
      </p:sp>
      <p:sp>
        <p:nvSpPr>
          <p:cNvPr id="6" name="3 Marcador de pie de página"/>
          <p:cNvSpPr>
            <a:spLocks noGrp="1"/>
          </p:cNvSpPr>
          <p:nvPr>
            <p:ph type="ftr" sz="quarter" idx="11"/>
          </p:nvPr>
        </p:nvSpPr>
        <p:spPr>
          <a:xfrm>
            <a:off x="342900" y="8743928"/>
            <a:ext cx="2743200" cy="304800"/>
          </a:xfrm>
        </p:spPr>
        <p:txBody>
          <a:bodyPr/>
          <a:lstStyle/>
          <a:p>
            <a:pPr algn="l"/>
            <a:r>
              <a:rPr lang="es-MX" dirty="0" smtClean="0"/>
              <a:t>Grupo Peza &amp; Peña Consultores  ®   </a:t>
            </a:r>
          </a:p>
          <a:p>
            <a:pPr algn="l"/>
            <a:r>
              <a:rPr lang="es-MX" dirty="0" smtClean="0"/>
              <a:t>Todos los Derechos Reservados</a:t>
            </a:r>
            <a:endParaRPr lang="es-ES" dirty="0"/>
          </a:p>
        </p:txBody>
      </p:sp>
      <p:sp>
        <p:nvSpPr>
          <p:cNvPr id="7" name="4 Marcador de número de diapositiva"/>
          <p:cNvSpPr txBox="1">
            <a:spLocks/>
          </p:cNvSpPr>
          <p:nvPr/>
        </p:nvSpPr>
        <p:spPr>
          <a:xfrm>
            <a:off x="6165304" y="8676456"/>
            <a:ext cx="441252" cy="304800"/>
          </a:xfrm>
          <a:prstGeom prst="rect">
            <a:avLst/>
          </a:prstGeom>
        </p:spPr>
        <p:txBody>
          <a:bodyPr vert="horz" lIns="0" t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fld id="{765C4CB7-9D71-4E33-977D-A067F5D54B2A}" type="slidenum">
              <a:rPr kumimoji="0" lang="es-ES" sz="1100" b="0" i="0" u="none" strike="noStrike" kern="1200" cap="none" spc="0" normalizeH="0" baseline="0" noProof="0" smtClean="0">
                <a:ln>
                  <a:noFill/>
                </a:ln>
                <a:solidFill>
                  <a:schemeClr val="tx2"/>
                </a:solidFill>
                <a:effectLst/>
                <a:uLnTx/>
                <a:uFillTx/>
                <a:latin typeface="Times New Roman"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es-ES" sz="1100" b="0" i="0" u="none" strike="noStrike" kern="1200" cap="none" spc="0" normalizeH="0" baseline="0" noProof="0" dirty="0">
              <a:ln>
                <a:noFill/>
              </a:ln>
              <a:solidFill>
                <a:schemeClr val="tx2"/>
              </a:solidFill>
              <a:effectLst/>
              <a:uLnTx/>
              <a:uFillTx/>
              <a:latin typeface="Times New Roman" pitchFamily="18"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844824" y="1187624"/>
            <a:ext cx="3960440" cy="1077218"/>
          </a:xfrm>
          <a:prstGeom prst="rect">
            <a:avLst/>
          </a:prstGeom>
        </p:spPr>
        <p:txBody>
          <a:bodyPr wrap="square">
            <a:spAutoFit/>
          </a:bodyPr>
          <a:lstStyle/>
          <a:p>
            <a:pPr lvl="0" algn="ctr"/>
            <a:r>
              <a:rPr lang="es-MX" sz="1600" b="1" dirty="0" smtClean="0">
                <a:latin typeface="Tahoma" pitchFamily="34" charset="0"/>
                <a:ea typeface="Tahoma" pitchFamily="34" charset="0"/>
                <a:cs typeface="Tahoma" pitchFamily="34" charset="0"/>
              </a:rPr>
              <a:t>  Ser la firma líder en la prestación de servicios en el ámbito de la Archivonomía y   Administración Documental.</a:t>
            </a:r>
            <a:endParaRPr lang="es-MX" sz="1600" b="1" dirty="0">
              <a:latin typeface="Tahoma" pitchFamily="34" charset="0"/>
              <a:ea typeface="Tahoma" pitchFamily="34" charset="0"/>
              <a:cs typeface="Tahoma" pitchFamily="34" charset="0"/>
            </a:endParaRPr>
          </a:p>
        </p:txBody>
      </p:sp>
      <p:sp>
        <p:nvSpPr>
          <p:cNvPr id="6" name="5 Rectángulo"/>
          <p:cNvSpPr/>
          <p:nvPr/>
        </p:nvSpPr>
        <p:spPr>
          <a:xfrm>
            <a:off x="0" y="0"/>
            <a:ext cx="6137920" cy="830997"/>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fontAlgn="auto">
              <a:spcBef>
                <a:spcPts val="0"/>
              </a:spcBef>
              <a:spcAft>
                <a:spcPts val="0"/>
              </a:spcAft>
              <a:defRPr/>
            </a:pPr>
            <a:r>
              <a:rPr lang="es-ES" b="1" cap="all"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VISIÓN, MISIÓN Y</a:t>
            </a:r>
          </a:p>
          <a:p>
            <a:pPr algn="r" fontAlgn="auto">
              <a:spcBef>
                <a:spcPts val="0"/>
              </a:spcBef>
              <a:spcAft>
                <a:spcPts val="0"/>
              </a:spcAft>
              <a:defRPr/>
            </a:pPr>
            <a:r>
              <a:rPr lang="es-ES" b="1" cap="all"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VALORES</a:t>
            </a:r>
            <a:endParaRPr lang="es-ES" b="1" cap="all" dirty="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p:txBody>
      </p:sp>
      <p:sp>
        <p:nvSpPr>
          <p:cNvPr id="7" name="6 Rectángulo"/>
          <p:cNvSpPr/>
          <p:nvPr/>
        </p:nvSpPr>
        <p:spPr>
          <a:xfrm>
            <a:off x="1628800" y="3707904"/>
            <a:ext cx="4581128" cy="1600438"/>
          </a:xfrm>
          <a:prstGeom prst="rect">
            <a:avLst/>
          </a:prstGeom>
        </p:spPr>
        <p:txBody>
          <a:bodyPr wrap="square">
            <a:spAutoFit/>
          </a:bodyPr>
          <a:lstStyle/>
          <a:p>
            <a:pPr algn="ctr"/>
            <a:r>
              <a:rPr lang="es-MX" sz="1400" b="1" dirty="0" smtClean="0">
                <a:latin typeface="Tahoma" pitchFamily="34" charset="0"/>
                <a:ea typeface="Tahoma" pitchFamily="34" charset="0"/>
                <a:cs typeface="Tahoma" pitchFamily="34" charset="0"/>
              </a:rPr>
              <a:t>Proporcionar servicios de Consultoría en Archivonomía y Administración documental con infraestructura humana y tecnológica de alto nivel, los cuales nos permitan superar los estándares de calidad generalmente aceptados en México.</a:t>
            </a:r>
          </a:p>
          <a:p>
            <a:pPr algn="ctr"/>
            <a:endParaRPr lang="es-MX" sz="1400" dirty="0">
              <a:latin typeface="Tahoma" pitchFamily="34" charset="0"/>
              <a:ea typeface="Tahoma" pitchFamily="34" charset="0"/>
              <a:cs typeface="Tahoma" pitchFamily="34" charset="0"/>
            </a:endParaRPr>
          </a:p>
        </p:txBody>
      </p:sp>
      <p:sp>
        <p:nvSpPr>
          <p:cNvPr id="9" name="8 Rectángulo"/>
          <p:cNvSpPr/>
          <p:nvPr/>
        </p:nvSpPr>
        <p:spPr>
          <a:xfrm>
            <a:off x="1916832" y="6300192"/>
            <a:ext cx="3643338" cy="2031325"/>
          </a:xfrm>
          <a:prstGeom prst="rect">
            <a:avLst/>
          </a:prstGeom>
        </p:spPr>
        <p:txBody>
          <a:bodyPr wrap="square">
            <a:spAutoFit/>
          </a:bodyPr>
          <a:lstStyle/>
          <a:p>
            <a:pPr marL="514350" lvl="0" indent="-514350">
              <a:buFont typeface="Wingdings" pitchFamily="2" charset="2"/>
              <a:buChar char="ü"/>
            </a:pPr>
            <a:r>
              <a:rPr lang="es-ES" sz="1400" b="1" dirty="0" smtClean="0">
                <a:latin typeface="Tahoma" pitchFamily="34" charset="0"/>
                <a:ea typeface="Tahoma" pitchFamily="34" charset="0"/>
                <a:cs typeface="Tahoma" pitchFamily="34" charset="0"/>
              </a:rPr>
              <a:t>Integridad</a:t>
            </a:r>
          </a:p>
          <a:p>
            <a:pPr marL="514350" lvl="0" indent="-514350">
              <a:buFont typeface="Wingdings" pitchFamily="2" charset="2"/>
              <a:buChar char="ü"/>
            </a:pPr>
            <a:r>
              <a:rPr lang="es-ES" sz="1400" b="1" dirty="0" smtClean="0">
                <a:latin typeface="Tahoma" pitchFamily="34" charset="0"/>
                <a:ea typeface="Tahoma" pitchFamily="34" charset="0"/>
                <a:cs typeface="Tahoma" pitchFamily="34" charset="0"/>
              </a:rPr>
              <a:t>Honestidad</a:t>
            </a:r>
          </a:p>
          <a:p>
            <a:pPr marL="514350" lvl="0" indent="-514350">
              <a:buFont typeface="Wingdings" pitchFamily="2" charset="2"/>
              <a:buChar char="ü"/>
            </a:pPr>
            <a:r>
              <a:rPr lang="es-ES" sz="1400" b="1" dirty="0" smtClean="0">
                <a:latin typeface="Tahoma" pitchFamily="34" charset="0"/>
                <a:ea typeface="Tahoma" pitchFamily="34" charset="0"/>
                <a:cs typeface="Tahoma" pitchFamily="34" charset="0"/>
              </a:rPr>
              <a:t>Lealtad</a:t>
            </a:r>
          </a:p>
          <a:p>
            <a:pPr marL="514350" lvl="0" indent="-514350">
              <a:buFont typeface="Wingdings" pitchFamily="2" charset="2"/>
              <a:buChar char="ü"/>
            </a:pPr>
            <a:r>
              <a:rPr lang="es-ES" sz="1400" b="1" dirty="0" smtClean="0">
                <a:latin typeface="Tahoma" pitchFamily="34" charset="0"/>
                <a:ea typeface="Tahoma" pitchFamily="34" charset="0"/>
                <a:cs typeface="Tahoma" pitchFamily="34" charset="0"/>
              </a:rPr>
              <a:t>Profesionalismo</a:t>
            </a:r>
          </a:p>
          <a:p>
            <a:pPr marL="514350" lvl="0" indent="-514350">
              <a:buFont typeface="Wingdings" pitchFamily="2" charset="2"/>
              <a:buChar char="ü"/>
            </a:pPr>
            <a:r>
              <a:rPr lang="es-ES" sz="1400" b="1" dirty="0" smtClean="0">
                <a:latin typeface="Tahoma" pitchFamily="34" charset="0"/>
                <a:ea typeface="Tahoma" pitchFamily="34" charset="0"/>
                <a:cs typeface="Tahoma" pitchFamily="34" charset="0"/>
              </a:rPr>
              <a:t>Ética</a:t>
            </a:r>
          </a:p>
          <a:p>
            <a:pPr marL="514350" lvl="0" indent="-514350">
              <a:buFont typeface="Wingdings" pitchFamily="2" charset="2"/>
              <a:buChar char="ü"/>
            </a:pPr>
            <a:r>
              <a:rPr lang="es-ES" sz="1400" b="1" dirty="0" smtClean="0">
                <a:latin typeface="Tahoma" pitchFamily="34" charset="0"/>
                <a:ea typeface="Tahoma" pitchFamily="34" charset="0"/>
                <a:cs typeface="Tahoma" pitchFamily="34" charset="0"/>
              </a:rPr>
              <a:t>Sinceridad</a:t>
            </a:r>
          </a:p>
          <a:p>
            <a:pPr marL="514350" lvl="0" indent="-514350">
              <a:buFont typeface="Wingdings" pitchFamily="2" charset="2"/>
              <a:buChar char="ü"/>
            </a:pPr>
            <a:r>
              <a:rPr lang="es-ES" sz="1400" b="1" dirty="0" smtClean="0">
                <a:latin typeface="Tahoma" pitchFamily="34" charset="0"/>
                <a:ea typeface="Tahoma" pitchFamily="34" charset="0"/>
                <a:cs typeface="Tahoma" pitchFamily="34" charset="0"/>
              </a:rPr>
              <a:t>Respeto.</a:t>
            </a:r>
          </a:p>
          <a:p>
            <a:pPr marL="514350" lvl="0" indent="-514350">
              <a:buFont typeface="Wingdings" pitchFamily="2" charset="2"/>
              <a:buChar char="ü"/>
            </a:pPr>
            <a:r>
              <a:rPr lang="es-ES" sz="1400" b="1" dirty="0" smtClean="0">
                <a:latin typeface="Tahoma" pitchFamily="34" charset="0"/>
                <a:ea typeface="Tahoma" pitchFamily="34" charset="0"/>
                <a:cs typeface="Tahoma" pitchFamily="34" charset="0"/>
              </a:rPr>
              <a:t>Innovación  </a:t>
            </a:r>
          </a:p>
          <a:p>
            <a:pPr marL="514350" lvl="0" indent="-514350">
              <a:buFont typeface="Wingdings" pitchFamily="2" charset="2"/>
              <a:buChar char="ü"/>
            </a:pPr>
            <a:r>
              <a:rPr lang="es-ES" sz="1400" b="1" dirty="0" smtClean="0">
                <a:latin typeface="Tahoma" pitchFamily="34" charset="0"/>
                <a:ea typeface="Tahoma" pitchFamily="34" charset="0"/>
                <a:cs typeface="Tahoma" pitchFamily="34" charset="0"/>
              </a:rPr>
              <a:t>Calidad</a:t>
            </a:r>
            <a:endParaRPr lang="es-MX" sz="1400" dirty="0" smtClean="0">
              <a:latin typeface="Tahoma" pitchFamily="34" charset="0"/>
              <a:ea typeface="Tahoma" pitchFamily="34" charset="0"/>
              <a:cs typeface="Tahoma" pitchFamily="34" charset="0"/>
            </a:endParaRPr>
          </a:p>
        </p:txBody>
      </p:sp>
      <p:pic>
        <p:nvPicPr>
          <p:cNvPr id="20482" name="Picture 2" descr="Resultado de imagen para vision mision y valores"/>
          <p:cNvPicPr>
            <a:picLocks noChangeAspect="1" noChangeArrowheads="1"/>
          </p:cNvPicPr>
          <p:nvPr/>
        </p:nvPicPr>
        <p:blipFill>
          <a:blip r:embed="rId2" cstate="print"/>
          <a:srcRect r="65765"/>
          <a:stretch>
            <a:fillRect/>
          </a:stretch>
        </p:blipFill>
        <p:spPr bwMode="auto">
          <a:xfrm>
            <a:off x="620688" y="1043608"/>
            <a:ext cx="1080120" cy="1697331"/>
          </a:xfrm>
          <a:prstGeom prst="rect">
            <a:avLst/>
          </a:prstGeom>
          <a:ln>
            <a:noFill/>
          </a:ln>
          <a:effectLst>
            <a:outerShdw blurRad="292100" dist="139700" dir="2700000" algn="tl" rotWithShape="0">
              <a:srgbClr val="333333">
                <a:alpha val="65000"/>
              </a:srgbClr>
            </a:outerShdw>
          </a:effectLst>
        </p:spPr>
      </p:pic>
      <p:pic>
        <p:nvPicPr>
          <p:cNvPr id="11" name="Picture 2" descr="Resultado de imagen para vision mision y valores"/>
          <p:cNvPicPr>
            <a:picLocks noChangeAspect="1" noChangeArrowheads="1"/>
          </p:cNvPicPr>
          <p:nvPr/>
        </p:nvPicPr>
        <p:blipFill>
          <a:blip r:embed="rId2" cstate="print"/>
          <a:srcRect l="34235" r="33160"/>
          <a:stretch>
            <a:fillRect/>
          </a:stretch>
        </p:blipFill>
        <p:spPr bwMode="auto">
          <a:xfrm>
            <a:off x="548680" y="3707904"/>
            <a:ext cx="1134672" cy="1872208"/>
          </a:xfrm>
          <a:prstGeom prst="rect">
            <a:avLst/>
          </a:prstGeom>
          <a:noFill/>
        </p:spPr>
      </p:pic>
      <p:pic>
        <p:nvPicPr>
          <p:cNvPr id="13" name="Picture 2" descr="Resultado de imagen para vision mision y valores"/>
          <p:cNvPicPr>
            <a:picLocks noChangeAspect="1" noChangeArrowheads="1"/>
          </p:cNvPicPr>
          <p:nvPr/>
        </p:nvPicPr>
        <p:blipFill>
          <a:blip r:embed="rId2" cstate="print"/>
          <a:srcRect l="66841"/>
          <a:stretch>
            <a:fillRect/>
          </a:stretch>
        </p:blipFill>
        <p:spPr bwMode="auto">
          <a:xfrm>
            <a:off x="620688" y="6228184"/>
            <a:ext cx="1224136" cy="1986065"/>
          </a:xfrm>
          <a:prstGeom prst="rect">
            <a:avLst/>
          </a:prstGeom>
          <a:noFill/>
        </p:spPr>
      </p:pic>
      <p:sp>
        <p:nvSpPr>
          <p:cNvPr id="14" name="3 Marcador de pie de página"/>
          <p:cNvSpPr>
            <a:spLocks noGrp="1"/>
          </p:cNvSpPr>
          <p:nvPr>
            <p:ph type="ftr" sz="quarter" idx="11"/>
          </p:nvPr>
        </p:nvSpPr>
        <p:spPr>
          <a:xfrm>
            <a:off x="342900" y="8743928"/>
            <a:ext cx="2743200" cy="304800"/>
          </a:xfrm>
        </p:spPr>
        <p:txBody>
          <a:bodyPr/>
          <a:lstStyle/>
          <a:p>
            <a:pPr algn="l"/>
            <a:r>
              <a:rPr lang="es-MX" dirty="0" smtClean="0"/>
              <a:t>Grupo Peza &amp; Peña Consultores  ®   </a:t>
            </a:r>
          </a:p>
          <a:p>
            <a:pPr algn="l"/>
            <a:r>
              <a:rPr lang="es-MX" dirty="0" smtClean="0"/>
              <a:t>Todos los Derechos Reservados</a:t>
            </a:r>
            <a:endParaRPr lang="es-ES" dirty="0"/>
          </a:p>
        </p:txBody>
      </p:sp>
      <p:sp>
        <p:nvSpPr>
          <p:cNvPr id="15" name="4 Marcador de número de diapositiva"/>
          <p:cNvSpPr txBox="1">
            <a:spLocks/>
          </p:cNvSpPr>
          <p:nvPr/>
        </p:nvSpPr>
        <p:spPr>
          <a:xfrm>
            <a:off x="6165304" y="8676456"/>
            <a:ext cx="441252" cy="304800"/>
          </a:xfrm>
          <a:prstGeom prst="rect">
            <a:avLst/>
          </a:prstGeom>
        </p:spPr>
        <p:txBody>
          <a:bodyPr vert="horz" lIns="0" t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fld id="{765C4CB7-9D71-4E33-977D-A067F5D54B2A}" type="slidenum">
              <a:rPr kumimoji="0" lang="es-ES" sz="1100" b="0" i="0" u="none" strike="noStrike" kern="1200" cap="none" spc="0" normalizeH="0" baseline="0" noProof="0" smtClean="0">
                <a:ln>
                  <a:noFill/>
                </a:ln>
                <a:solidFill>
                  <a:schemeClr val="tx2"/>
                </a:solidFill>
                <a:effectLst/>
                <a:uLnTx/>
                <a:uFillTx/>
                <a:latin typeface="Times New Roman"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s-ES" sz="1100" b="0" i="0" u="none" strike="noStrike" kern="1200" cap="none" spc="0" normalizeH="0" baseline="0" noProof="0" dirty="0">
              <a:ln>
                <a:noFill/>
              </a:ln>
              <a:solidFill>
                <a:schemeClr val="tx2"/>
              </a:solidFill>
              <a:effectLst/>
              <a:uLnTx/>
              <a:uFillTx/>
              <a:latin typeface="Times New Roman" pitchFamily="18" charset="0"/>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6165304" cy="923330"/>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fontAlgn="auto">
              <a:spcBef>
                <a:spcPts val="0"/>
              </a:spcBef>
              <a:spcAft>
                <a:spcPts val="0"/>
              </a:spcAft>
              <a:defRPr/>
            </a:pPr>
            <a:r>
              <a:rPr lang="es-ES" sz="3600" b="1" cap="all"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¿Por </a:t>
            </a:r>
            <a:r>
              <a:rPr lang="es-ES" sz="3600" b="1" cap="all" dirty="0" err="1"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quE</a:t>
            </a:r>
            <a:r>
              <a:rPr lang="es-ES" sz="3600" b="1" cap="all"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a:t>
            </a:r>
          </a:p>
          <a:p>
            <a:pPr algn="r" fontAlgn="auto">
              <a:spcBef>
                <a:spcPts val="0"/>
              </a:spcBef>
              <a:spcAft>
                <a:spcPts val="0"/>
              </a:spcAft>
              <a:defRPr/>
            </a:pPr>
            <a:r>
              <a:rPr lang="es-ES" sz="1800" b="1" cap="all"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ESTRUCTURAR, SUS ARCHIVOS</a:t>
            </a:r>
            <a:endParaRPr lang="es-ES" sz="1800" b="1" cap="all" dirty="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p:txBody>
      </p:sp>
      <p:sp>
        <p:nvSpPr>
          <p:cNvPr id="3" name="Rectangle 1"/>
          <p:cNvSpPr>
            <a:spLocks noChangeArrowheads="1"/>
          </p:cNvSpPr>
          <p:nvPr/>
        </p:nvSpPr>
        <p:spPr bwMode="auto">
          <a:xfrm>
            <a:off x="0" y="1187624"/>
            <a:ext cx="6021288" cy="318548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effectLst/>
                <a:latin typeface="Tahoma" pitchFamily="34" charset="0"/>
                <a:cs typeface="Tahoma" pitchFamily="34" charset="0"/>
              </a:rPr>
              <a:t>    La información</a:t>
            </a:r>
            <a:r>
              <a:rPr kumimoji="0" lang="es-MX" sz="1600" b="0" i="0" u="none" strike="noStrike" cap="none" normalizeH="0" dirty="0" smtClean="0">
                <a:ln>
                  <a:noFill/>
                </a:ln>
                <a:effectLst/>
                <a:latin typeface="Tahoma" pitchFamily="34" charset="0"/>
                <a:cs typeface="Tahoma" pitchFamily="34" charset="0"/>
              </a:rPr>
              <a:t> es uno de los valores a los que poca importancia les presentan en la actualidad las empresas o instituciones privadas, poco a poco se van llenando de documentos hasta crear toda una explosión o caos documental que muchas veces repercute en su economía. ¿resguardar? ¿digitalizar? Si son opciones validas pero siempre de la mano de profesionales.</a:t>
            </a:r>
            <a:endParaRPr kumimoji="0" lang="es-MX" sz="1000" b="0"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900" b="0" i="0" u="none" strike="noStrike" cap="none" normalizeH="0" baseline="0" dirty="0" smtClean="0">
                <a:ln>
                  <a:noFill/>
                </a:ln>
                <a:effectLst/>
                <a:latin typeface="Tahoma" pitchFamily="34" charset="0"/>
                <a:cs typeface="Tahoma" pitchFamily="34" charset="0"/>
              </a:rPr>
              <a:t/>
            </a:r>
            <a:br>
              <a:rPr kumimoji="0" lang="es-MX" sz="900" b="0" i="0" u="none" strike="noStrike" cap="none" normalizeH="0" baseline="0" dirty="0" smtClean="0">
                <a:ln>
                  <a:noFill/>
                </a:ln>
                <a:effectLst/>
                <a:latin typeface="Tahoma" pitchFamily="34" charset="0"/>
                <a:cs typeface="Tahoma" pitchFamily="34" charset="0"/>
              </a:rPr>
            </a:br>
            <a:r>
              <a:rPr kumimoji="0" lang="es-MX" sz="1400" b="1" i="1" u="none" strike="noStrike" cap="none" normalizeH="0" baseline="0" dirty="0" smtClean="0">
                <a:ln>
                  <a:noFill/>
                </a:ln>
                <a:solidFill>
                  <a:srgbClr val="FF0000"/>
                </a:solidFill>
                <a:effectLst>
                  <a:outerShdw blurRad="38100" dist="38100" dir="2700000" algn="tl">
                    <a:srgbClr val="000000">
                      <a:alpha val="43137"/>
                    </a:srgbClr>
                  </a:outerShdw>
                </a:effectLst>
                <a:latin typeface="Tahoma" pitchFamily="34" charset="0"/>
                <a:cs typeface="Tahoma" pitchFamily="34" charset="0"/>
              </a:rPr>
              <a:t>CONSECUENCIAS DE  NO  TENER SU ARCHIVO  </a:t>
            </a:r>
            <a:r>
              <a:rPr kumimoji="0" lang="es-MX" sz="1400" b="0" i="1" u="none" strike="noStrike" cap="none" normalizeH="0" baseline="0" dirty="0" smtClean="0">
                <a:ln>
                  <a:noFill/>
                </a:ln>
                <a:solidFill>
                  <a:srgbClr val="FF0000"/>
                </a:solidFill>
                <a:effectLst>
                  <a:outerShdw blurRad="38100" dist="38100" dir="2700000" algn="tl">
                    <a:srgbClr val="000000">
                      <a:alpha val="43137"/>
                    </a:srgbClr>
                  </a:outerShdw>
                </a:effectLst>
                <a:latin typeface="Tahoma" pitchFamily="34" charset="0"/>
                <a:cs typeface="Tahoma" pitchFamily="34" charset="0"/>
              </a:rPr>
              <a:t/>
            </a:r>
            <a:br>
              <a:rPr kumimoji="0" lang="es-MX" sz="1400" b="0" i="1" u="none" strike="noStrike" cap="none" normalizeH="0" baseline="0" dirty="0" smtClean="0">
                <a:ln>
                  <a:noFill/>
                </a:ln>
                <a:solidFill>
                  <a:srgbClr val="FF0000"/>
                </a:solidFill>
                <a:effectLst>
                  <a:outerShdw blurRad="38100" dist="38100" dir="2700000" algn="tl">
                    <a:srgbClr val="000000">
                      <a:alpha val="43137"/>
                    </a:srgbClr>
                  </a:outerShdw>
                </a:effectLst>
                <a:latin typeface="Tahoma" pitchFamily="34" charset="0"/>
                <a:cs typeface="Tahoma" pitchFamily="34" charset="0"/>
              </a:rPr>
            </a:br>
            <a:r>
              <a:rPr kumimoji="0" lang="es-MX" sz="1400" b="1" i="1" u="none" strike="noStrike" cap="none" normalizeH="0" baseline="0" dirty="0" smtClean="0">
                <a:ln>
                  <a:noFill/>
                </a:ln>
                <a:solidFill>
                  <a:srgbClr val="FF0000"/>
                </a:solidFill>
                <a:effectLst>
                  <a:outerShdw blurRad="38100" dist="38100" dir="2700000" algn="tl">
                    <a:srgbClr val="000000">
                      <a:alpha val="43137"/>
                    </a:srgbClr>
                  </a:outerShdw>
                </a:effectLst>
                <a:latin typeface="Tahoma" pitchFamily="34" charset="0"/>
                <a:cs typeface="Tahoma" pitchFamily="34" charset="0"/>
              </a:rPr>
              <a:t>ESTRUCTURADO ADMINISTRADO Y DIGITALIZADO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900" b="0" i="0" u="none" strike="noStrike" cap="none" normalizeH="0" baseline="0" dirty="0" smtClean="0">
                <a:ln>
                  <a:noFill/>
                </a:ln>
                <a:effectLst/>
                <a:latin typeface="Tahoma" pitchFamily="34" charset="0"/>
                <a:cs typeface="Tahoma" pitchFamily="34" charset="0"/>
              </a:rPr>
              <a:t/>
            </a:r>
            <a:br>
              <a:rPr kumimoji="0" lang="es-MX" sz="900" b="0" i="0" u="none" strike="noStrike" cap="none" normalizeH="0" baseline="0" dirty="0" smtClean="0">
                <a:ln>
                  <a:noFill/>
                </a:ln>
                <a:effectLst/>
                <a:latin typeface="Tahoma" pitchFamily="34" charset="0"/>
                <a:cs typeface="Tahoma" pitchFamily="34" charset="0"/>
              </a:rPr>
            </a:br>
            <a:r>
              <a:rPr kumimoji="0" lang="es-MX" sz="900" b="0" i="0" u="none" strike="noStrike" cap="none" normalizeH="0" baseline="0" dirty="0" smtClean="0">
                <a:ln>
                  <a:noFill/>
                </a:ln>
                <a:effectLst/>
                <a:latin typeface="Tahoma" pitchFamily="34" charset="0"/>
                <a:cs typeface="Tahoma" pitchFamily="34" charset="0"/>
              </a:rPr>
              <a:t> </a:t>
            </a:r>
            <a:endParaRPr kumimoji="0" lang="es-MX" sz="800" b="0" i="0" u="none" strike="noStrike" cap="none" normalizeH="0" baseline="0" dirty="0" smtClean="0">
              <a:ln>
                <a:noFill/>
              </a:ln>
              <a:effectLst/>
              <a:latin typeface="Arial" pitchFamily="34" charset="0"/>
              <a:cs typeface="Arial" pitchFamily="34" charset="0"/>
            </a:endParaRPr>
          </a:p>
          <a:p>
            <a:pPr marL="439738" marR="0" lvl="0" indent="-342900" algn="just" defTabSz="914400" rtl="0" eaLnBrk="0" fontAlgn="base" latinLnBrk="0" hangingPunct="0">
              <a:lnSpc>
                <a:spcPct val="100000"/>
              </a:lnSpc>
              <a:spcBef>
                <a:spcPct val="0"/>
              </a:spcBef>
              <a:spcAft>
                <a:spcPct val="0"/>
              </a:spcAft>
              <a:buClrTx/>
              <a:buSzTx/>
              <a:tabLst/>
            </a:pPr>
            <a:r>
              <a:rPr kumimoji="0" lang="es-MX" sz="1400" b="1" i="0" u="none" strike="noStrike" cap="none" normalizeH="0" baseline="0" dirty="0" smtClean="0">
                <a:ln>
                  <a:noFill/>
                </a:ln>
                <a:effectLst>
                  <a:outerShdw blurRad="38100" dist="38100" dir="2700000" algn="tl">
                    <a:srgbClr val="000000">
                      <a:alpha val="43137"/>
                    </a:srgbClr>
                  </a:outerShdw>
                </a:effectLst>
                <a:latin typeface="Tahoma" pitchFamily="34" charset="0"/>
                <a:cs typeface="Tahoma" pitchFamily="34" charset="0"/>
              </a:rPr>
              <a:t>NO</a:t>
            </a:r>
            <a:r>
              <a:rPr kumimoji="0" lang="es-MX" sz="1400" b="1" i="0" u="none" strike="noStrike" cap="none" normalizeH="0" baseline="0" dirty="0" smtClean="0">
                <a:ln>
                  <a:noFill/>
                </a:ln>
                <a:effectLst/>
                <a:latin typeface="Tahoma" pitchFamily="34" charset="0"/>
                <a:cs typeface="Tahoma" pitchFamily="34" charset="0"/>
              </a:rPr>
              <a:t> tener </a:t>
            </a:r>
            <a:r>
              <a:rPr kumimoji="0" lang="es-MX" sz="1400" b="1" i="0" u="none" strike="noStrike" cap="none" normalizeH="0" baseline="0" dirty="0" smtClean="0">
                <a:ln>
                  <a:noFill/>
                </a:ln>
                <a:effectLst>
                  <a:outerShdw blurRad="38100" dist="38100" dir="2700000" algn="tl">
                    <a:srgbClr val="000000">
                      <a:alpha val="43137"/>
                    </a:srgbClr>
                  </a:outerShdw>
                </a:effectLst>
                <a:latin typeface="Tahoma" pitchFamily="34" charset="0"/>
                <a:cs typeface="Tahoma" pitchFamily="34" charset="0"/>
              </a:rPr>
              <a:t>UNA ADECUADA ESTRUCTURACIÓN </a:t>
            </a:r>
            <a:r>
              <a:rPr kumimoji="0" lang="es-MX" sz="1400" b="1" i="0" u="none" strike="noStrike" cap="none" normalizeH="0" baseline="0" dirty="0" smtClean="0">
                <a:ln>
                  <a:noFill/>
                </a:ln>
                <a:effectLst/>
                <a:latin typeface="Tahoma" pitchFamily="34" charset="0"/>
                <a:cs typeface="Tahoma" pitchFamily="34" charset="0"/>
              </a:rPr>
              <a:t>de su </a:t>
            </a:r>
            <a:r>
              <a:rPr kumimoji="0" lang="es-MX" sz="1400" b="1" i="0" u="none" strike="noStrike" cap="none" normalizeH="0" baseline="0" dirty="0" smtClean="0">
                <a:ln>
                  <a:noFill/>
                </a:ln>
                <a:effectLst>
                  <a:outerShdw blurRad="38100" dist="38100" dir="2700000" algn="tl">
                    <a:srgbClr val="000000">
                      <a:alpha val="43137"/>
                    </a:srgbClr>
                  </a:outerShdw>
                </a:effectLst>
                <a:latin typeface="Tahoma" pitchFamily="34" charset="0"/>
                <a:cs typeface="Tahoma" pitchFamily="34" charset="0"/>
              </a:rPr>
              <a:t>ARCHIVO</a:t>
            </a:r>
            <a:r>
              <a:rPr kumimoji="0" lang="es-MX" sz="1400" b="0" i="0" u="none" strike="noStrike" cap="none" normalizeH="0" baseline="0" dirty="0" smtClean="0">
                <a:ln>
                  <a:noFill/>
                </a:ln>
                <a:effectLst/>
                <a:latin typeface="Tahoma" pitchFamily="34" charset="0"/>
                <a:cs typeface="Tahoma" pitchFamily="34" charset="0"/>
              </a:rPr>
              <a:t> Le puede ocasionar  pérdida de capital, tiempo y factor humano  en la búsqueda de información documental  vital muchas veces requerida por auditorías internas o</a:t>
            </a:r>
            <a:r>
              <a:rPr kumimoji="0" lang="es-MX" sz="1400" b="0" i="0" u="none" strike="noStrike" cap="none" normalizeH="0" dirty="0" smtClean="0">
                <a:ln>
                  <a:noFill/>
                </a:ln>
                <a:effectLst/>
                <a:latin typeface="Tahoma" pitchFamily="34" charset="0"/>
                <a:cs typeface="Tahoma" pitchFamily="34" charset="0"/>
              </a:rPr>
              <a:t> </a:t>
            </a:r>
            <a:r>
              <a:rPr kumimoji="0" lang="es-MX" sz="1400" b="0" i="0" u="none" strike="noStrike" cap="none" normalizeH="0" baseline="0" dirty="0" smtClean="0">
                <a:ln>
                  <a:noFill/>
                </a:ln>
                <a:effectLst/>
                <a:latin typeface="Tahoma" pitchFamily="34" charset="0"/>
                <a:cs typeface="Tahoma" pitchFamily="34" charset="0"/>
              </a:rPr>
              <a:t>externas. </a:t>
            </a:r>
            <a:endParaRPr kumimoji="0" lang="es-MX" sz="900" b="0" i="0" u="none" strike="noStrike" cap="none" normalizeH="0" baseline="0" dirty="0" smtClean="0">
              <a:ln>
                <a:noFill/>
              </a:ln>
              <a:effectLst/>
              <a:latin typeface="Tahoma" pitchFamily="34" charset="0"/>
              <a:cs typeface="Tahoma" pitchFamily="34" charset="0"/>
            </a:endParaRPr>
          </a:p>
        </p:txBody>
      </p:sp>
      <p:pic>
        <p:nvPicPr>
          <p:cNvPr id="4" name="Picture 2" descr="http://grupopezaconsultores.com.mx/imagesnew/7/8/9/7/4/20140621-0007.jpeg"/>
          <p:cNvPicPr>
            <a:picLocks noChangeAspect="1" noChangeArrowheads="1"/>
          </p:cNvPicPr>
          <p:nvPr/>
        </p:nvPicPr>
        <p:blipFill>
          <a:blip r:embed="rId2" cstate="print"/>
          <a:srcRect/>
          <a:stretch>
            <a:fillRect/>
          </a:stretch>
        </p:blipFill>
        <p:spPr bwMode="auto">
          <a:xfrm>
            <a:off x="404664" y="4499992"/>
            <a:ext cx="5049781" cy="4120219"/>
          </a:xfrm>
          <a:prstGeom prst="rect">
            <a:avLst/>
          </a:prstGeom>
          <a:ln>
            <a:noFill/>
          </a:ln>
          <a:effectLst>
            <a:softEdge rad="112500"/>
          </a:effectLst>
        </p:spPr>
      </p:pic>
      <p:sp>
        <p:nvSpPr>
          <p:cNvPr id="6" name="3 Marcador de pie de página"/>
          <p:cNvSpPr>
            <a:spLocks noGrp="1"/>
          </p:cNvSpPr>
          <p:nvPr>
            <p:ph type="ftr" sz="quarter" idx="11"/>
          </p:nvPr>
        </p:nvSpPr>
        <p:spPr>
          <a:xfrm>
            <a:off x="342900" y="8743928"/>
            <a:ext cx="2743200" cy="304800"/>
          </a:xfrm>
        </p:spPr>
        <p:txBody>
          <a:bodyPr/>
          <a:lstStyle/>
          <a:p>
            <a:pPr algn="l"/>
            <a:r>
              <a:rPr lang="es-MX" dirty="0" smtClean="0"/>
              <a:t>Grupo Peza &amp; Peña Consultores  ®   </a:t>
            </a:r>
          </a:p>
          <a:p>
            <a:pPr algn="l"/>
            <a:r>
              <a:rPr lang="es-MX" dirty="0" smtClean="0"/>
              <a:t>Todos los Derechos Reservados</a:t>
            </a:r>
            <a:endParaRPr lang="es-ES" dirty="0"/>
          </a:p>
        </p:txBody>
      </p:sp>
      <p:sp>
        <p:nvSpPr>
          <p:cNvPr id="7" name="4 Marcador de número de diapositiva"/>
          <p:cNvSpPr txBox="1">
            <a:spLocks/>
          </p:cNvSpPr>
          <p:nvPr/>
        </p:nvSpPr>
        <p:spPr>
          <a:xfrm>
            <a:off x="6165304" y="8676456"/>
            <a:ext cx="441252" cy="304800"/>
          </a:xfrm>
          <a:prstGeom prst="rect">
            <a:avLst/>
          </a:prstGeom>
        </p:spPr>
        <p:txBody>
          <a:bodyPr vert="horz" lIns="0" t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fld id="{765C4CB7-9D71-4E33-977D-A067F5D54B2A}" type="slidenum">
              <a:rPr kumimoji="0" lang="es-ES" sz="1100" b="0" i="0" u="none" strike="noStrike" kern="1200" cap="none" spc="0" normalizeH="0" baseline="0" noProof="0" smtClean="0">
                <a:ln>
                  <a:noFill/>
                </a:ln>
                <a:solidFill>
                  <a:schemeClr val="tx2"/>
                </a:solidFill>
                <a:effectLst/>
                <a:uLnTx/>
                <a:uFillTx/>
                <a:latin typeface="Times New Roman"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es-ES" sz="1100" b="0" i="0" u="none" strike="noStrike" kern="1200" cap="none" spc="0" normalizeH="0" baseline="0" noProof="0" dirty="0">
              <a:ln>
                <a:noFill/>
              </a:ln>
              <a:solidFill>
                <a:schemeClr val="tx2"/>
              </a:solidFill>
              <a:effectLst/>
              <a:uLnTx/>
              <a:uFillTx/>
              <a:latin typeface="Times New Roman" pitchFamily="18"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6165304" cy="923330"/>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fontAlgn="auto">
              <a:spcBef>
                <a:spcPts val="0"/>
              </a:spcBef>
              <a:spcAft>
                <a:spcPts val="0"/>
              </a:spcAft>
              <a:defRPr/>
            </a:pPr>
            <a:r>
              <a:rPr lang="es-ES" sz="3600" b="1" cap="all"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¿Por </a:t>
            </a:r>
            <a:r>
              <a:rPr lang="es-ES" sz="3600" b="1" cap="all" dirty="0" err="1"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quE</a:t>
            </a:r>
            <a:r>
              <a:rPr lang="es-ES" sz="3600" b="1" cap="all"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a:t>
            </a:r>
          </a:p>
          <a:p>
            <a:pPr algn="r" fontAlgn="auto">
              <a:spcBef>
                <a:spcPts val="0"/>
              </a:spcBef>
              <a:spcAft>
                <a:spcPts val="0"/>
              </a:spcAft>
              <a:defRPr/>
            </a:pPr>
            <a:r>
              <a:rPr lang="es-ES" sz="1800" b="1" cap="all"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ADMINISTRAR SUS ARCHIVOS</a:t>
            </a:r>
            <a:endParaRPr lang="es-ES" sz="1800" b="1" cap="all" dirty="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p:txBody>
      </p:sp>
      <p:sp>
        <p:nvSpPr>
          <p:cNvPr id="3" name="Rectangle 1"/>
          <p:cNvSpPr>
            <a:spLocks noChangeArrowheads="1"/>
          </p:cNvSpPr>
          <p:nvPr/>
        </p:nvSpPr>
        <p:spPr bwMode="auto">
          <a:xfrm>
            <a:off x="0" y="1115617"/>
            <a:ext cx="6093296" cy="432426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900" b="0" i="0" u="none" strike="noStrike" cap="none" normalizeH="0" baseline="0" dirty="0" smtClean="0">
                <a:ln>
                  <a:noFill/>
                </a:ln>
                <a:effectLst/>
                <a:latin typeface="Tahoma" pitchFamily="34" charset="0"/>
                <a:cs typeface="Tahoma" pitchFamily="34" charset="0"/>
              </a:rPr>
              <a:t/>
            </a:r>
            <a:br>
              <a:rPr kumimoji="0" lang="es-MX" sz="900" b="0" i="0" u="none" strike="noStrike" cap="none" normalizeH="0" baseline="0" dirty="0" smtClean="0">
                <a:ln>
                  <a:noFill/>
                </a:ln>
                <a:effectLst/>
                <a:latin typeface="Tahoma" pitchFamily="34" charset="0"/>
                <a:cs typeface="Tahoma" pitchFamily="34" charset="0"/>
              </a:rPr>
            </a:br>
            <a:r>
              <a:rPr kumimoji="0" lang="es-MX" sz="1400" b="0" i="0" u="none" strike="noStrike" cap="none" normalizeH="0" baseline="0" dirty="0" smtClean="0">
                <a:ln>
                  <a:noFill/>
                </a:ln>
                <a:effectLst/>
                <a:latin typeface="Tahoma" pitchFamily="34" charset="0"/>
                <a:cs typeface="Tahoma" pitchFamily="34" charset="0"/>
              </a:rPr>
              <a:t> </a:t>
            </a:r>
            <a:r>
              <a:rPr kumimoji="0" lang="es-MX" sz="1400" b="1" i="0" u="none" strike="noStrike" cap="none" normalizeH="0" baseline="0" dirty="0" smtClean="0">
                <a:ln>
                  <a:noFill/>
                </a:ln>
                <a:effectLst>
                  <a:outerShdw blurRad="38100" dist="38100" dir="2700000" algn="tl">
                    <a:srgbClr val="000000">
                      <a:alpha val="43137"/>
                    </a:srgbClr>
                  </a:outerShdw>
                </a:effectLst>
                <a:latin typeface="Tahoma" pitchFamily="34" charset="0"/>
                <a:cs typeface="Tahoma" pitchFamily="34" charset="0"/>
              </a:rPr>
              <a:t>NO ADMINISTRAR</a:t>
            </a:r>
            <a:r>
              <a:rPr kumimoji="0" lang="es-MX" sz="1400" b="0" i="0" u="none" strike="noStrike" cap="none" normalizeH="0" baseline="0" dirty="0" smtClean="0">
                <a:ln>
                  <a:noFill/>
                </a:ln>
                <a:effectLst/>
                <a:latin typeface="Tahoma" pitchFamily="34" charset="0"/>
                <a:cs typeface="Tahoma" pitchFamily="34" charset="0"/>
              </a:rPr>
              <a:t> en forma correcta su  información documental a usted sin verlo le constituye el elevarle costos por administración que  le producen:</a:t>
            </a:r>
          </a:p>
          <a:p>
            <a:pPr marL="604838" marR="0" lvl="0" indent="-342900" algn="just" defTabSz="914400" rtl="0" eaLnBrk="0" fontAlgn="base" latinLnBrk="0" hangingPunct="0">
              <a:lnSpc>
                <a:spcPct val="100000"/>
              </a:lnSpc>
              <a:spcBef>
                <a:spcPct val="0"/>
              </a:spcBef>
              <a:spcAft>
                <a:spcPct val="0"/>
              </a:spcAft>
              <a:buClrTx/>
              <a:buSzTx/>
              <a:buFont typeface="+mj-lt"/>
              <a:buAutoNum type="alphaLcParenR"/>
              <a:tabLst/>
            </a:pPr>
            <a:endParaRPr kumimoji="0" lang="es-MX" sz="1200" b="0" i="0" u="none" strike="noStrike" cap="none" normalizeH="0" baseline="0" dirty="0" smtClean="0">
              <a:ln>
                <a:noFill/>
              </a:ln>
              <a:effectLst/>
              <a:latin typeface="Tahoma" pitchFamily="34" charset="0"/>
              <a:cs typeface="Tahoma" pitchFamily="34" charset="0"/>
            </a:endParaRPr>
          </a:p>
          <a:p>
            <a:pPr marL="822325" marR="0" lvl="0" indent="-342900" algn="just" defTabSz="914400" rtl="0" eaLnBrk="0" fontAlgn="base" latinLnBrk="0" hangingPunct="0">
              <a:lnSpc>
                <a:spcPct val="100000"/>
              </a:lnSpc>
              <a:spcBef>
                <a:spcPct val="0"/>
              </a:spcBef>
              <a:spcAft>
                <a:spcPct val="0"/>
              </a:spcAft>
              <a:buClrTx/>
              <a:buSzTx/>
              <a:tabLst>
                <a:tab pos="893763" algn="l"/>
              </a:tabLst>
            </a:pPr>
            <a:r>
              <a:rPr kumimoji="0" lang="es-MX" sz="1400" b="0" i="1" u="none" strike="noStrike" cap="none" normalizeH="0" baseline="0" dirty="0" smtClean="0">
                <a:ln>
                  <a:noFill/>
                </a:ln>
                <a:effectLst/>
                <a:latin typeface="Tahoma" pitchFamily="34" charset="0"/>
                <a:cs typeface="Tahoma" pitchFamily="34" charset="0"/>
              </a:rPr>
              <a:t>1.- </a:t>
            </a:r>
            <a:r>
              <a:rPr kumimoji="0" lang="es-MX" sz="1400" b="0" u="none" strike="noStrike" cap="none" normalizeH="0" baseline="0" dirty="0" smtClean="0">
                <a:ln>
                  <a:noFill/>
                </a:ln>
                <a:effectLst/>
                <a:latin typeface="Tahoma" pitchFamily="34" charset="0"/>
                <a:cs typeface="Tahoma" pitchFamily="34" charset="0"/>
              </a:rPr>
              <a:t>Elevación de tiempos muertos en búsqueda de información documental en sus archivos de concentración (archivos muertos).</a:t>
            </a:r>
          </a:p>
          <a:p>
            <a:pPr marL="822325" marR="0" lvl="0" indent="-342900" algn="just" defTabSz="914400" rtl="0" eaLnBrk="0" fontAlgn="base" latinLnBrk="0" hangingPunct="0">
              <a:lnSpc>
                <a:spcPct val="100000"/>
              </a:lnSpc>
              <a:spcBef>
                <a:spcPct val="0"/>
              </a:spcBef>
              <a:spcAft>
                <a:spcPct val="0"/>
              </a:spcAft>
              <a:buClrTx/>
              <a:buSzTx/>
              <a:tabLst/>
            </a:pPr>
            <a:endParaRPr kumimoji="0" lang="es-MX" sz="1200" b="0" u="none" strike="noStrike" cap="none" normalizeH="0" baseline="0" dirty="0" smtClean="0">
              <a:ln>
                <a:noFill/>
              </a:ln>
              <a:effectLst/>
              <a:latin typeface="Tahoma" pitchFamily="34" charset="0"/>
              <a:cs typeface="Tahoma" pitchFamily="34" charset="0"/>
            </a:endParaRPr>
          </a:p>
          <a:p>
            <a:pPr marL="822325" marR="0" lvl="0" indent="-342900" algn="just" defTabSz="914400" rtl="0" eaLnBrk="0" fontAlgn="base" latinLnBrk="0" hangingPunct="0">
              <a:lnSpc>
                <a:spcPct val="100000"/>
              </a:lnSpc>
              <a:spcBef>
                <a:spcPct val="0"/>
              </a:spcBef>
              <a:spcAft>
                <a:spcPct val="0"/>
              </a:spcAft>
              <a:buClrTx/>
              <a:buSzTx/>
              <a:tabLst/>
            </a:pPr>
            <a:r>
              <a:rPr kumimoji="0" lang="es-MX" sz="1400" b="0" u="none" strike="noStrike" cap="none" normalizeH="0" baseline="0" dirty="0" smtClean="0">
                <a:ln>
                  <a:noFill/>
                </a:ln>
                <a:effectLst/>
                <a:latin typeface="Tahoma" pitchFamily="34" charset="0"/>
                <a:cs typeface="Tahoma" pitchFamily="34" charset="0"/>
              </a:rPr>
              <a:t>2- Perdida, robo, extravío y venta de información muchas veces de carácter confidencial.</a:t>
            </a:r>
          </a:p>
          <a:p>
            <a:pPr marL="822325" marR="0" lvl="0" indent="-342900" algn="just" defTabSz="914400" rtl="0" eaLnBrk="0" fontAlgn="base" latinLnBrk="0" hangingPunct="0">
              <a:lnSpc>
                <a:spcPct val="100000"/>
              </a:lnSpc>
              <a:spcBef>
                <a:spcPct val="0"/>
              </a:spcBef>
              <a:spcAft>
                <a:spcPct val="0"/>
              </a:spcAft>
              <a:buClrTx/>
              <a:buSzTx/>
              <a:tabLst/>
            </a:pPr>
            <a:endParaRPr kumimoji="0" lang="es-MX" sz="1200" b="0" u="none" strike="noStrike" cap="none" normalizeH="0" baseline="0" dirty="0" smtClean="0">
              <a:ln>
                <a:noFill/>
              </a:ln>
              <a:effectLst/>
              <a:latin typeface="Tahoma" pitchFamily="34" charset="0"/>
              <a:cs typeface="Tahoma" pitchFamily="34" charset="0"/>
            </a:endParaRPr>
          </a:p>
          <a:p>
            <a:pPr marL="822325" marR="0" lvl="0" indent="-342900" algn="just" defTabSz="914400" rtl="0" eaLnBrk="0" fontAlgn="base" latinLnBrk="0" hangingPunct="0">
              <a:lnSpc>
                <a:spcPct val="100000"/>
              </a:lnSpc>
              <a:spcBef>
                <a:spcPct val="0"/>
              </a:spcBef>
              <a:spcAft>
                <a:spcPct val="0"/>
              </a:spcAft>
              <a:buClrTx/>
              <a:buSzTx/>
              <a:tabLst/>
            </a:pPr>
            <a:r>
              <a:rPr kumimoji="0" lang="es-MX" sz="1400" b="0" u="none" strike="noStrike" cap="none" normalizeH="0" baseline="0" dirty="0" smtClean="0">
                <a:ln>
                  <a:noFill/>
                </a:ln>
                <a:effectLst/>
                <a:latin typeface="Tahoma" pitchFamily="34" charset="0"/>
                <a:cs typeface="Tahoma" pitchFamily="34" charset="0"/>
              </a:rPr>
              <a:t>3- Elevación de costos al no tener mecanismos de control de  información y con ello se da  la duplicidad  de  información documental, que  repercute en  sus espacios o áreas de trabajo.</a:t>
            </a:r>
          </a:p>
          <a:p>
            <a:pPr marL="822325" marR="0" lvl="0" indent="-342900" algn="just" defTabSz="914400" rtl="0" eaLnBrk="0" fontAlgn="base" latinLnBrk="0" hangingPunct="0">
              <a:lnSpc>
                <a:spcPct val="100000"/>
              </a:lnSpc>
              <a:spcBef>
                <a:spcPct val="0"/>
              </a:spcBef>
              <a:spcAft>
                <a:spcPct val="0"/>
              </a:spcAft>
              <a:buClrTx/>
              <a:buSzTx/>
              <a:tabLst/>
            </a:pPr>
            <a:endParaRPr kumimoji="0" lang="es-MX" sz="1200" b="0" u="none" strike="noStrike" cap="none" normalizeH="0" baseline="0" dirty="0" smtClean="0">
              <a:ln>
                <a:noFill/>
              </a:ln>
              <a:effectLst/>
              <a:latin typeface="Tahoma" pitchFamily="34" charset="0"/>
              <a:cs typeface="Tahoma" pitchFamily="34" charset="0"/>
            </a:endParaRPr>
          </a:p>
          <a:p>
            <a:pPr marL="822325" marR="0" lvl="0" indent="-342900" algn="just" defTabSz="914400" rtl="0" eaLnBrk="0" fontAlgn="base" latinLnBrk="0" hangingPunct="0">
              <a:lnSpc>
                <a:spcPct val="100000"/>
              </a:lnSpc>
              <a:spcBef>
                <a:spcPct val="0"/>
              </a:spcBef>
              <a:spcAft>
                <a:spcPct val="0"/>
              </a:spcAft>
              <a:buClrTx/>
              <a:buSzTx/>
              <a:tabLst/>
            </a:pPr>
            <a:r>
              <a:rPr kumimoji="0" lang="es-MX" sz="1400" b="0" u="none" strike="noStrike" cap="none" normalizeH="0" baseline="0" dirty="0" smtClean="0">
                <a:ln>
                  <a:noFill/>
                </a:ln>
                <a:effectLst/>
                <a:latin typeface="Tahoma" pitchFamily="34" charset="0"/>
                <a:cs typeface="Tahoma" pitchFamily="34" charset="0"/>
              </a:rPr>
              <a:t>4.-  Multas en ocasiones millonarias por no tener la información documental en tiempo y forma para el caso de auditorías o de requerimientos de parte de  instituciones como SAT, IMSS, INFONAVIT, etc.,  o el caso contrario por no tener bien resguarda la información confidencial que administra (IFAI)               </a:t>
            </a:r>
            <a:r>
              <a:rPr kumimoji="0" lang="es-MX" sz="1400" b="0" i="1" u="none" strike="noStrike" cap="none" normalizeH="0" baseline="0" dirty="0" smtClean="0">
                <a:ln>
                  <a:noFill/>
                </a:ln>
                <a:effectLst/>
                <a:latin typeface="Tahoma" pitchFamily="34" charset="0"/>
                <a:cs typeface="Tahoma" pitchFamily="34" charset="0"/>
              </a:rPr>
              <a:t>                                                                                  </a:t>
            </a:r>
            <a:endParaRPr kumimoji="0" lang="es-MX" sz="900" b="0" i="0" u="none" strike="noStrike" cap="none" normalizeH="0" baseline="0" dirty="0" smtClean="0">
              <a:ln>
                <a:noFill/>
              </a:ln>
              <a:effectLst/>
              <a:latin typeface="Tahoma" pitchFamily="34" charset="0"/>
              <a:cs typeface="Tahoma" pitchFamily="34" charset="0"/>
            </a:endParaRPr>
          </a:p>
        </p:txBody>
      </p:sp>
      <p:pic>
        <p:nvPicPr>
          <p:cNvPr id="4" name="Picture 3" descr="http://grupopezaconsultores.com.mx/imagesnew/7/8/9/7/4/A5.jpg"/>
          <p:cNvPicPr>
            <a:picLocks noChangeAspect="1" noChangeArrowheads="1"/>
          </p:cNvPicPr>
          <p:nvPr/>
        </p:nvPicPr>
        <p:blipFill>
          <a:blip r:embed="rId2" cstate="print"/>
          <a:srcRect/>
          <a:stretch>
            <a:fillRect/>
          </a:stretch>
        </p:blipFill>
        <p:spPr bwMode="auto">
          <a:xfrm>
            <a:off x="0" y="5220072"/>
            <a:ext cx="6120680" cy="3456384"/>
          </a:xfrm>
          <a:prstGeom prst="rect">
            <a:avLst/>
          </a:prstGeom>
          <a:ln>
            <a:noFill/>
          </a:ln>
          <a:effectLst>
            <a:softEdge rad="112500"/>
          </a:effectLst>
        </p:spPr>
      </p:pic>
      <p:sp>
        <p:nvSpPr>
          <p:cNvPr id="6" name="3 Marcador de pie de página"/>
          <p:cNvSpPr>
            <a:spLocks noGrp="1"/>
          </p:cNvSpPr>
          <p:nvPr>
            <p:ph type="ftr" sz="quarter" idx="11"/>
          </p:nvPr>
        </p:nvSpPr>
        <p:spPr>
          <a:xfrm>
            <a:off x="342900" y="8743928"/>
            <a:ext cx="2743200" cy="304800"/>
          </a:xfrm>
        </p:spPr>
        <p:txBody>
          <a:bodyPr/>
          <a:lstStyle/>
          <a:p>
            <a:pPr algn="l"/>
            <a:r>
              <a:rPr lang="es-MX" dirty="0" smtClean="0"/>
              <a:t>Grupo Peza &amp; Peña Consultores  ®   </a:t>
            </a:r>
          </a:p>
          <a:p>
            <a:pPr algn="l"/>
            <a:r>
              <a:rPr lang="es-MX" dirty="0" smtClean="0"/>
              <a:t>Todos los Derechos Reservados</a:t>
            </a:r>
            <a:endParaRPr lang="es-ES" dirty="0"/>
          </a:p>
        </p:txBody>
      </p:sp>
      <p:sp>
        <p:nvSpPr>
          <p:cNvPr id="7" name="4 Marcador de número de diapositiva"/>
          <p:cNvSpPr txBox="1">
            <a:spLocks/>
          </p:cNvSpPr>
          <p:nvPr/>
        </p:nvSpPr>
        <p:spPr>
          <a:xfrm>
            <a:off x="6165304" y="8676456"/>
            <a:ext cx="441252" cy="304800"/>
          </a:xfrm>
          <a:prstGeom prst="rect">
            <a:avLst/>
          </a:prstGeom>
        </p:spPr>
        <p:txBody>
          <a:bodyPr vert="horz" lIns="0" t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fld id="{765C4CB7-9D71-4E33-977D-A067F5D54B2A}" type="slidenum">
              <a:rPr kumimoji="0" lang="es-ES" sz="1100" b="0" i="0" u="none" strike="noStrike" kern="1200" cap="none" spc="0" normalizeH="0" baseline="0" noProof="0" smtClean="0">
                <a:ln>
                  <a:noFill/>
                </a:ln>
                <a:solidFill>
                  <a:schemeClr val="tx2"/>
                </a:solidFill>
                <a:effectLst/>
                <a:uLnTx/>
                <a:uFillTx/>
                <a:latin typeface="Times New Roman"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es-ES" sz="1100" b="0" i="0" u="none" strike="noStrike" kern="1200" cap="none" spc="0" normalizeH="0" baseline="0" noProof="0" dirty="0">
              <a:ln>
                <a:noFill/>
              </a:ln>
              <a:solidFill>
                <a:schemeClr val="tx2"/>
              </a:solidFill>
              <a:effectLst/>
              <a:uLnTx/>
              <a:uFillTx/>
              <a:latin typeface="Times New Roman" pitchFamily="18"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6093296" cy="1015663"/>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fontAlgn="auto">
              <a:spcBef>
                <a:spcPts val="0"/>
              </a:spcBef>
              <a:spcAft>
                <a:spcPts val="0"/>
              </a:spcAft>
              <a:defRPr/>
            </a:pPr>
            <a:r>
              <a:rPr lang="es-ES" sz="3600" b="1" cap="all"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¿Por qué?</a:t>
            </a:r>
          </a:p>
          <a:p>
            <a:pPr algn="r" fontAlgn="auto">
              <a:spcBef>
                <a:spcPts val="0"/>
              </a:spcBef>
              <a:spcAft>
                <a:spcPts val="0"/>
              </a:spcAft>
              <a:defRPr/>
            </a:pPr>
            <a:r>
              <a:rPr lang="es-ES" b="1" cap="all"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digitalizar</a:t>
            </a:r>
          </a:p>
        </p:txBody>
      </p:sp>
      <p:sp>
        <p:nvSpPr>
          <p:cNvPr id="3" name="Rectangle 1"/>
          <p:cNvSpPr>
            <a:spLocks noChangeArrowheads="1"/>
          </p:cNvSpPr>
          <p:nvPr/>
        </p:nvSpPr>
        <p:spPr bwMode="auto">
          <a:xfrm>
            <a:off x="0" y="1117359"/>
            <a:ext cx="6093296" cy="258532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400" b="0" i="1" u="none" strike="noStrike" cap="none" normalizeH="0" baseline="0" dirty="0" smtClean="0">
                <a:ln>
                  <a:noFill/>
                </a:ln>
                <a:effectLst/>
                <a:latin typeface="Tahoma" pitchFamily="34" charset="0"/>
                <a:cs typeface="Tahoma" pitchFamily="34" charset="0"/>
              </a:rPr>
              <a:t>                                                            </a:t>
            </a:r>
            <a:endParaRPr kumimoji="0" lang="es-MX" sz="1100" b="0" i="0" u="none" strike="noStrike" cap="none" normalizeH="0" baseline="0" dirty="0" smtClean="0">
              <a:ln>
                <a:noFill/>
              </a:ln>
              <a:effectLst/>
              <a:latin typeface="Arial" pitchFamily="34" charset="0"/>
              <a:cs typeface="Arial" pitchFamily="34" charset="0"/>
            </a:endParaRPr>
          </a:p>
          <a:p>
            <a:pPr marL="604838" marR="0" lvl="0" indent="-342900" algn="just" defTabSz="914400" rtl="0" eaLnBrk="0" fontAlgn="base" latinLnBrk="0" hangingPunct="0">
              <a:lnSpc>
                <a:spcPct val="100000"/>
              </a:lnSpc>
              <a:spcBef>
                <a:spcPct val="0"/>
              </a:spcBef>
              <a:spcAft>
                <a:spcPct val="0"/>
              </a:spcAft>
              <a:buClrTx/>
              <a:buSzTx/>
              <a:tabLst/>
            </a:pPr>
            <a:r>
              <a:rPr kumimoji="0" lang="es-MX" sz="1400" b="0" i="0" u="none" strike="noStrike" cap="none" normalizeH="0" baseline="0" dirty="0" smtClean="0">
                <a:ln>
                  <a:noFill/>
                </a:ln>
                <a:effectLst/>
                <a:latin typeface="Tahoma" pitchFamily="34" charset="0"/>
                <a:cs typeface="Tahoma" pitchFamily="34" charset="0"/>
              </a:rPr>
              <a:t>Cuando </a:t>
            </a:r>
            <a:r>
              <a:rPr kumimoji="0" lang="es-MX" sz="1400" b="1" i="0" u="none" strike="noStrike" cap="none" normalizeH="0" baseline="0" dirty="0" smtClean="0">
                <a:ln>
                  <a:noFill/>
                </a:ln>
                <a:effectLst>
                  <a:outerShdw blurRad="38100" dist="38100" dir="2700000" algn="tl">
                    <a:srgbClr val="000000">
                      <a:alpha val="43137"/>
                    </a:srgbClr>
                  </a:outerShdw>
                </a:effectLst>
                <a:latin typeface="Tahoma" pitchFamily="34" charset="0"/>
                <a:cs typeface="Tahoma" pitchFamily="34" charset="0"/>
              </a:rPr>
              <a:t>NO SE TIENE UN ADECUADO CONTROL SOBRE LA DIGITALIZACIÓN</a:t>
            </a:r>
            <a:r>
              <a:rPr kumimoji="0" lang="es-MX" sz="1400" b="0" i="0" u="none" strike="noStrike" cap="none" normalizeH="0" baseline="0" dirty="0" smtClean="0">
                <a:ln>
                  <a:noFill/>
                </a:ln>
                <a:effectLst/>
                <a:latin typeface="Tahoma" pitchFamily="34" charset="0"/>
                <a:cs typeface="Tahoma" pitchFamily="34" charset="0"/>
              </a:rPr>
              <a:t> en su empresa o institución , se  produce duplicidad de costos e información.  ¿Por qué?, Porque muchas veces la empresas que ofrecen este servicio no tienen especialistas en control documental y esto le produce duplicidad de información documental, y de ahí que se eleven sus costos.</a:t>
            </a:r>
          </a:p>
          <a:p>
            <a:pPr marL="604838" marR="0" lvl="0" indent="-342900" algn="just" defTabSz="914400" rtl="0" eaLnBrk="0" fontAlgn="base" latinLnBrk="0" hangingPunct="0">
              <a:lnSpc>
                <a:spcPct val="100000"/>
              </a:lnSpc>
              <a:spcBef>
                <a:spcPct val="0"/>
              </a:spcBef>
              <a:spcAft>
                <a:spcPct val="0"/>
              </a:spcAft>
              <a:buClrTx/>
              <a:buSzTx/>
              <a:tabLst/>
            </a:pPr>
            <a:r>
              <a:rPr lang="es-MX" sz="1400" dirty="0" smtClean="0">
                <a:latin typeface="Tahoma" pitchFamily="34" charset="0"/>
                <a:cs typeface="Tahoma" pitchFamily="34" charset="0"/>
              </a:rPr>
              <a:t>También cuando  NO se tiene ORGANIZADO su ARCHIVO, se tiende a DIGITALIZAR  TODO LO QUE SE TIENE, ocasionando muchas veces que se eleven los costos por este proceso porque no se tiene un adecuada  valoración sobre lo que realmente es vital para este proceso y cual no.</a:t>
            </a:r>
            <a:endParaRPr kumimoji="0" lang="es-MX" sz="900" b="0" i="0" u="none" strike="noStrike" cap="none" normalizeH="0" baseline="0" dirty="0" smtClean="0">
              <a:ln>
                <a:noFill/>
              </a:ln>
              <a:effectLst/>
              <a:latin typeface="Tahoma" pitchFamily="34" charset="0"/>
              <a:cs typeface="Tahoma" pitchFamily="34" charset="0"/>
            </a:endParaRPr>
          </a:p>
        </p:txBody>
      </p:sp>
      <p:pic>
        <p:nvPicPr>
          <p:cNvPr id="1026" name="Picture 2" descr="http://casariego.com.mx/wp-content/uploads/2013/07/Kozzi-young_businessman_pulling_his_hair-1774x1183.jpg"/>
          <p:cNvPicPr>
            <a:picLocks noChangeAspect="1" noChangeArrowheads="1"/>
          </p:cNvPicPr>
          <p:nvPr/>
        </p:nvPicPr>
        <p:blipFill>
          <a:blip r:embed="rId2" cstate="print"/>
          <a:srcRect/>
          <a:stretch>
            <a:fillRect/>
          </a:stretch>
        </p:blipFill>
        <p:spPr bwMode="auto">
          <a:xfrm>
            <a:off x="260648" y="3995936"/>
            <a:ext cx="5727864" cy="3816424"/>
          </a:xfrm>
          <a:prstGeom prst="rect">
            <a:avLst/>
          </a:prstGeom>
          <a:ln>
            <a:noFill/>
          </a:ln>
          <a:effectLst>
            <a:softEdge rad="112500"/>
          </a:effectLst>
        </p:spPr>
      </p:pic>
      <p:sp>
        <p:nvSpPr>
          <p:cNvPr id="6" name="3 Marcador de pie de página"/>
          <p:cNvSpPr>
            <a:spLocks noGrp="1"/>
          </p:cNvSpPr>
          <p:nvPr>
            <p:ph type="ftr" sz="quarter" idx="11"/>
          </p:nvPr>
        </p:nvSpPr>
        <p:spPr>
          <a:xfrm>
            <a:off x="342900" y="8743928"/>
            <a:ext cx="2743200" cy="304800"/>
          </a:xfrm>
        </p:spPr>
        <p:txBody>
          <a:bodyPr/>
          <a:lstStyle/>
          <a:p>
            <a:pPr algn="l"/>
            <a:r>
              <a:rPr lang="es-MX" dirty="0" smtClean="0"/>
              <a:t>Grupo Peza &amp; Peña Consultores  ®   </a:t>
            </a:r>
          </a:p>
          <a:p>
            <a:pPr algn="l"/>
            <a:r>
              <a:rPr lang="es-MX" dirty="0" smtClean="0"/>
              <a:t>Todos los Derechos Reservados</a:t>
            </a:r>
            <a:endParaRPr lang="es-ES" dirty="0"/>
          </a:p>
        </p:txBody>
      </p:sp>
      <p:sp>
        <p:nvSpPr>
          <p:cNvPr id="7" name="4 Marcador de número de diapositiva"/>
          <p:cNvSpPr txBox="1">
            <a:spLocks/>
          </p:cNvSpPr>
          <p:nvPr/>
        </p:nvSpPr>
        <p:spPr>
          <a:xfrm>
            <a:off x="6165304" y="8676456"/>
            <a:ext cx="441252" cy="304800"/>
          </a:xfrm>
          <a:prstGeom prst="rect">
            <a:avLst/>
          </a:prstGeom>
        </p:spPr>
        <p:txBody>
          <a:bodyPr vert="horz" lIns="0" t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fld id="{765C4CB7-9D71-4E33-977D-A067F5D54B2A}" type="slidenum">
              <a:rPr kumimoji="0" lang="es-ES" sz="1100" b="0" i="0" u="none" strike="noStrike" kern="1200" cap="none" spc="0" normalizeH="0" baseline="0" noProof="0" smtClean="0">
                <a:ln>
                  <a:noFill/>
                </a:ln>
                <a:solidFill>
                  <a:schemeClr val="tx2"/>
                </a:solidFill>
                <a:effectLst/>
                <a:uLnTx/>
                <a:uFillTx/>
                <a:latin typeface="Times New Roman"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es-ES" sz="1100" b="0" i="0" u="none" strike="noStrike" kern="1200" cap="none" spc="0" normalizeH="0" baseline="0" noProof="0" dirty="0">
              <a:ln>
                <a:noFill/>
              </a:ln>
              <a:solidFill>
                <a:schemeClr val="tx2"/>
              </a:solidFill>
              <a:effectLst/>
              <a:uLnTx/>
              <a:uFillTx/>
              <a:latin typeface="Times New Roman" pitchFamily="18"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0" y="-36512"/>
            <a:ext cx="6093296" cy="47865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90488" marR="0" lvl="0" indent="4763" algn="ctr" defTabSz="914400" rtl="0" eaLnBrk="0" fontAlgn="base" latinLnBrk="0" hangingPunct="0">
              <a:lnSpc>
                <a:spcPct val="150000"/>
              </a:lnSpc>
              <a:spcBef>
                <a:spcPct val="0"/>
              </a:spcBef>
              <a:spcAft>
                <a:spcPct val="0"/>
              </a:spcAft>
              <a:buClrTx/>
              <a:buSzTx/>
              <a:tabLst/>
            </a:pPr>
            <a:r>
              <a:rPr kumimoji="0" lang="es-MX" b="1" strike="noStrike" cap="none" normalizeH="0" baseline="0" dirty="0" smtClean="0">
                <a:ln>
                  <a:noFill/>
                </a:ln>
                <a:solidFill>
                  <a:srgbClr val="FF0000"/>
                </a:solidFill>
                <a:effectLst>
                  <a:outerShdw blurRad="38100" dist="38100" dir="2700000" algn="tl">
                    <a:srgbClr val="000000">
                      <a:alpha val="43137"/>
                    </a:srgbClr>
                  </a:outerShdw>
                </a:effectLst>
                <a:latin typeface="Tahoma" pitchFamily="34" charset="0"/>
                <a:cs typeface="Tahoma" pitchFamily="34" charset="0"/>
              </a:rPr>
              <a:t>PORTAFOLIO</a:t>
            </a:r>
            <a:r>
              <a:rPr kumimoji="0" lang="es-MX" b="1" strike="noStrike" cap="none" normalizeH="0" dirty="0" smtClean="0">
                <a:ln>
                  <a:noFill/>
                </a:ln>
                <a:solidFill>
                  <a:srgbClr val="FF0000"/>
                </a:solidFill>
                <a:effectLst>
                  <a:outerShdw blurRad="38100" dist="38100" dir="2700000" algn="tl">
                    <a:srgbClr val="000000">
                      <a:alpha val="43137"/>
                    </a:srgbClr>
                  </a:outerShdw>
                </a:effectLst>
                <a:latin typeface="Tahoma" pitchFamily="34" charset="0"/>
                <a:cs typeface="Tahoma" pitchFamily="34" charset="0"/>
              </a:rPr>
              <a:t> EJECUTIVO </a:t>
            </a:r>
            <a:endParaRPr kumimoji="0" lang="es-MX" sz="1200" b="1" strike="noStrike" cap="none" normalizeH="0" baseline="0" dirty="0" smtClean="0">
              <a:ln>
                <a:noFill/>
              </a:ln>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sp>
        <p:nvSpPr>
          <p:cNvPr id="10" name="9 Rectángulo"/>
          <p:cNvSpPr/>
          <p:nvPr/>
        </p:nvSpPr>
        <p:spPr>
          <a:xfrm>
            <a:off x="0" y="467544"/>
            <a:ext cx="6093296" cy="1477328"/>
          </a:xfrm>
          <a:prstGeom prst="rect">
            <a:avLst/>
          </a:prstGeom>
        </p:spPr>
        <p:txBody>
          <a:bodyPr wrap="square">
            <a:spAutoFit/>
          </a:bodyPr>
          <a:lstStyle/>
          <a:p>
            <a:pPr algn="just"/>
            <a:r>
              <a:rPr lang="es-MX" sz="1800" dirty="0" smtClean="0">
                <a:latin typeface="Calibri" pitchFamily="34" charset="0"/>
              </a:rPr>
              <a:t>Con base en la experiencia adquirida de parte de nuestros socios fundadores hemos diseñado todo un  </a:t>
            </a:r>
            <a:r>
              <a:rPr lang="es-MX" sz="1800" dirty="0" smtClean="0">
                <a:effectLst>
                  <a:outerShdw blurRad="38100" dist="38100" dir="2700000" algn="tl">
                    <a:srgbClr val="000000">
                      <a:alpha val="43137"/>
                    </a:srgbClr>
                  </a:outerShdw>
                </a:effectLst>
                <a:latin typeface="Calibri" pitchFamily="34" charset="0"/>
              </a:rPr>
              <a:t>Portafolio Ejecutivo de Servicios Profesionales  </a:t>
            </a:r>
            <a:r>
              <a:rPr lang="es-MX" sz="1800" dirty="0" smtClean="0">
                <a:latin typeface="Calibri" pitchFamily="34" charset="0"/>
              </a:rPr>
              <a:t>en el ámbito de la Archivonomía y/o Administración Documental, mismo que ponemos a sus finas atenciones.</a:t>
            </a:r>
            <a:endParaRPr lang="es-MX" sz="1800" dirty="0"/>
          </a:p>
        </p:txBody>
      </p:sp>
      <p:graphicFrame>
        <p:nvGraphicFramePr>
          <p:cNvPr id="12" name="11 Diagrama"/>
          <p:cNvGraphicFramePr/>
          <p:nvPr/>
        </p:nvGraphicFramePr>
        <p:xfrm>
          <a:off x="209550" y="1835696"/>
          <a:ext cx="5595714" cy="6912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3 Marcador de pie de página"/>
          <p:cNvSpPr>
            <a:spLocks noGrp="1"/>
          </p:cNvSpPr>
          <p:nvPr>
            <p:ph type="ftr" sz="quarter" idx="11"/>
          </p:nvPr>
        </p:nvSpPr>
        <p:spPr>
          <a:xfrm>
            <a:off x="342900" y="8743928"/>
            <a:ext cx="2743200" cy="304800"/>
          </a:xfrm>
        </p:spPr>
        <p:txBody>
          <a:bodyPr/>
          <a:lstStyle/>
          <a:p>
            <a:pPr algn="l"/>
            <a:r>
              <a:rPr lang="es-MX" dirty="0" smtClean="0"/>
              <a:t>Grupo Peza &amp; Peña Consultores  ®   </a:t>
            </a:r>
          </a:p>
          <a:p>
            <a:pPr algn="l"/>
            <a:r>
              <a:rPr lang="es-MX" dirty="0" smtClean="0"/>
              <a:t>Todos los Derechos Reservados</a:t>
            </a:r>
            <a:endParaRPr lang="es-ES" dirty="0"/>
          </a:p>
        </p:txBody>
      </p:sp>
      <p:sp>
        <p:nvSpPr>
          <p:cNvPr id="9" name="4 Marcador de número de diapositiva"/>
          <p:cNvSpPr txBox="1">
            <a:spLocks/>
          </p:cNvSpPr>
          <p:nvPr/>
        </p:nvSpPr>
        <p:spPr>
          <a:xfrm>
            <a:off x="6165304" y="8676456"/>
            <a:ext cx="441252" cy="304800"/>
          </a:xfrm>
          <a:prstGeom prst="rect">
            <a:avLst/>
          </a:prstGeom>
        </p:spPr>
        <p:txBody>
          <a:bodyPr vert="horz" lIns="0" t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fld id="{765C4CB7-9D71-4E33-977D-A067F5D54B2A}" type="slidenum">
              <a:rPr kumimoji="0" lang="es-ES" sz="1100" b="0" i="0" u="none" strike="noStrike" kern="1200" cap="none" spc="0" normalizeH="0" baseline="0" noProof="0" smtClean="0">
                <a:ln>
                  <a:noFill/>
                </a:ln>
                <a:solidFill>
                  <a:schemeClr val="tx2"/>
                </a:solidFill>
                <a:effectLst/>
                <a:uLnTx/>
                <a:uFillTx/>
                <a:latin typeface="Times New Roman"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es-ES" sz="1100" b="0" i="0" u="none" strike="noStrike" kern="1200" cap="none" spc="0" normalizeH="0" baseline="0" noProof="0" dirty="0">
              <a:ln>
                <a:noFill/>
              </a:ln>
              <a:solidFill>
                <a:schemeClr val="tx2"/>
              </a:solidFill>
              <a:effectLst/>
              <a:uLnTx/>
              <a:uFillTx/>
              <a:latin typeface="Times New Roman" pitchFamily="18"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bwMode="auto">
          <a:xfrm>
            <a:off x="3371850" y="7112000"/>
            <a:ext cx="280035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s-MX"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7" name="2 Subtítulo"/>
          <p:cNvSpPr txBox="1">
            <a:spLocks/>
          </p:cNvSpPr>
          <p:nvPr/>
        </p:nvSpPr>
        <p:spPr>
          <a:xfrm>
            <a:off x="1" y="2"/>
            <a:ext cx="6858000" cy="1809729"/>
          </a:xfrm>
          <a:prstGeom prst="rect">
            <a:avLst/>
          </a:prstGeom>
        </p:spPr>
        <p:txBody>
          <a:bodyPr vert="horz">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es-MX" sz="4400" b="1" i="0" u="none" strike="noStrike" kern="1200" normalizeH="0" baseline="0" noProof="0" dirty="0" smtClean="0">
              <a:ln/>
              <a:solidFill>
                <a:schemeClr val="accent3"/>
              </a:solidFill>
              <a:uLnTx/>
              <a:uFillTx/>
              <a:latin typeface="+mn-lt"/>
              <a:ea typeface="+mn-ea"/>
              <a:cs typeface="+mn-cs"/>
            </a:endParaRPr>
          </a:p>
        </p:txBody>
      </p:sp>
      <p:sp>
        <p:nvSpPr>
          <p:cNvPr id="10" name="9 CuadroTexto"/>
          <p:cNvSpPr txBox="1"/>
          <p:nvPr/>
        </p:nvSpPr>
        <p:spPr>
          <a:xfrm>
            <a:off x="0" y="609600"/>
            <a:ext cx="6096000" cy="2308324"/>
          </a:xfrm>
          <a:prstGeom prst="rect">
            <a:avLst/>
          </a:prstGeom>
          <a:noFill/>
        </p:spPr>
        <p:txBody>
          <a:bodyPr wrap="square" rtlCol="0">
            <a:spAutoFit/>
          </a:bodyPr>
          <a:lstStyle/>
          <a:p>
            <a:pPr algn="just"/>
            <a:r>
              <a:rPr lang="es-MX" sz="1800" dirty="0" smtClean="0">
                <a:latin typeface="Calibri" pitchFamily="34" charset="0"/>
              </a:rPr>
              <a:t> Grupo Peza &amp; Peña Consultores  le presenta en exclusiva nuestra línea de negocios pensada  en su economía, ya que actualmente los proyectos de ORGANIZACIÓN de Archivos elevan sus costos, esto debido a los procesos que se tienen que ejecutar, desde el equipamiento de sus almacenes u oficinas hasta el desarrollo de la digitalización.</a:t>
            </a:r>
          </a:p>
          <a:p>
            <a:pPr algn="just"/>
            <a:r>
              <a:rPr lang="es-MX" sz="1800" dirty="0" smtClean="0">
                <a:latin typeface="Calibri" pitchFamily="34" charset="0"/>
              </a:rPr>
              <a:t>Es  por eso que creamos </a:t>
            </a:r>
            <a:r>
              <a:rPr lang="es-MX" sz="1800" b="1" dirty="0" smtClean="0">
                <a:solidFill>
                  <a:srgbClr val="FF0000"/>
                </a:solidFill>
                <a:effectLst>
                  <a:outerShdw blurRad="38100" dist="38100" dir="2700000" algn="tl">
                    <a:srgbClr val="000000">
                      <a:alpha val="43137"/>
                    </a:srgbClr>
                  </a:outerShdw>
                </a:effectLst>
                <a:latin typeface="Calibri" pitchFamily="34" charset="0"/>
              </a:rPr>
              <a:t>PLATAFORMAS ARCHIVISTICAS  </a:t>
            </a:r>
            <a:r>
              <a:rPr lang="es-MX" sz="1800" dirty="0" smtClean="0">
                <a:latin typeface="Calibri" pitchFamily="34" charset="0"/>
              </a:rPr>
              <a:t>ajustables a medida de sus necesidades.</a:t>
            </a:r>
            <a:endParaRPr lang="es-MX" sz="1600" dirty="0" smtClean="0">
              <a:latin typeface="Calibri" pitchFamily="34" charset="0"/>
            </a:endParaRPr>
          </a:p>
        </p:txBody>
      </p:sp>
      <p:sp>
        <p:nvSpPr>
          <p:cNvPr id="11" name="10 CuadroTexto"/>
          <p:cNvSpPr txBox="1"/>
          <p:nvPr/>
        </p:nvSpPr>
        <p:spPr>
          <a:xfrm>
            <a:off x="3501008" y="7956376"/>
            <a:ext cx="2268570" cy="276999"/>
          </a:xfrm>
          <a:prstGeom prst="rect">
            <a:avLst/>
          </a:prstGeom>
          <a:noFill/>
        </p:spPr>
        <p:txBody>
          <a:bodyPr wrap="none" rtlCol="0">
            <a:spAutoFit/>
          </a:bodyPr>
          <a:lstStyle/>
          <a:p>
            <a:r>
              <a:rPr lang="es-MX" sz="1200" b="1" dirty="0" smtClean="0">
                <a:solidFill>
                  <a:srgbClr val="FF0000"/>
                </a:solidFill>
                <a:effectLst>
                  <a:outerShdw blurRad="38100" dist="38100" dir="2700000" algn="tl">
                    <a:srgbClr val="000000">
                      <a:alpha val="43137"/>
                    </a:srgbClr>
                  </a:outerShdw>
                </a:effectLst>
              </a:rPr>
              <a:t>*APLICAN RESTRICCIONES</a:t>
            </a:r>
            <a:endParaRPr lang="es-MX" sz="1200" b="1" dirty="0">
              <a:solidFill>
                <a:srgbClr val="FF0000"/>
              </a:solidFill>
              <a:effectLst>
                <a:outerShdw blurRad="38100" dist="38100" dir="2700000" algn="tl">
                  <a:srgbClr val="000000">
                    <a:alpha val="43137"/>
                  </a:srgbClr>
                </a:outerShdw>
              </a:effectLst>
            </a:endParaRPr>
          </a:p>
        </p:txBody>
      </p:sp>
      <p:sp>
        <p:nvSpPr>
          <p:cNvPr id="13" name="12 Rectángulo"/>
          <p:cNvSpPr/>
          <p:nvPr/>
        </p:nvSpPr>
        <p:spPr>
          <a:xfrm>
            <a:off x="762000" y="0"/>
            <a:ext cx="5334000" cy="461665"/>
          </a:xfrm>
          <a:prstGeom prst="rect">
            <a:avLst/>
          </a:prstGeom>
        </p:spPr>
        <p:txBody>
          <a:bodyPr wrap="square">
            <a:spAutoFit/>
          </a:bodyPr>
          <a:lstStyle/>
          <a:p>
            <a:pPr marL="411480" lvl="0" indent="-342900" algn="r" fontAlgn="auto">
              <a:spcBef>
                <a:spcPts val="700"/>
              </a:spcBef>
              <a:spcAft>
                <a:spcPts val="0"/>
              </a:spcAft>
              <a:buClr>
                <a:schemeClr val="tx2"/>
              </a:buClr>
              <a:buSzPct val="95000"/>
              <a:defRPr/>
            </a:pPr>
            <a:r>
              <a:rPr lang="es-MX" b="1" dirty="0" smtClean="0">
                <a:ln/>
                <a:solidFill>
                  <a:srgbClr val="C00000"/>
                </a:solidFill>
                <a:effectLst>
                  <a:outerShdw blurRad="38100" dist="38100" dir="2700000" algn="tl">
                    <a:srgbClr val="000000">
                      <a:alpha val="43137"/>
                    </a:srgbClr>
                  </a:outerShdw>
                </a:effectLst>
              </a:rPr>
              <a:t>PLATAFORMAS ARCHIVISTICAS</a:t>
            </a:r>
          </a:p>
        </p:txBody>
      </p:sp>
      <p:graphicFrame>
        <p:nvGraphicFramePr>
          <p:cNvPr id="14" name="13 Diagrama"/>
          <p:cNvGraphicFramePr/>
          <p:nvPr/>
        </p:nvGraphicFramePr>
        <p:xfrm>
          <a:off x="0" y="2915816"/>
          <a:ext cx="60960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17 Imagen" descr="Imagen4.png"/>
          <p:cNvPicPr>
            <a:picLocks noChangeAspect="1"/>
          </p:cNvPicPr>
          <p:nvPr/>
        </p:nvPicPr>
        <p:blipFill>
          <a:blip r:embed="rId8" cstate="print"/>
          <a:stretch>
            <a:fillRect/>
          </a:stretch>
        </p:blipFill>
        <p:spPr>
          <a:xfrm>
            <a:off x="-457200" y="4716016"/>
            <a:ext cx="3962400" cy="3886200"/>
          </a:xfrm>
          <a:prstGeom prst="rect">
            <a:avLst/>
          </a:prstGeom>
        </p:spPr>
      </p:pic>
      <p:sp>
        <p:nvSpPr>
          <p:cNvPr id="19" name="18 CuadroTexto"/>
          <p:cNvSpPr txBox="1"/>
          <p:nvPr/>
        </p:nvSpPr>
        <p:spPr>
          <a:xfrm>
            <a:off x="3124200" y="4944616"/>
            <a:ext cx="2971800" cy="2862322"/>
          </a:xfrm>
          <a:prstGeom prst="rect">
            <a:avLst/>
          </a:prstGeom>
          <a:noFill/>
        </p:spPr>
        <p:txBody>
          <a:bodyPr wrap="square" rtlCol="0">
            <a:spAutoFit/>
          </a:bodyPr>
          <a:lstStyle/>
          <a:p>
            <a:pPr algn="just"/>
            <a:r>
              <a:rPr lang="es-MX" sz="2000" dirty="0" smtClean="0">
                <a:latin typeface="Calibri" pitchFamily="34" charset="0"/>
              </a:rPr>
              <a:t> Cada  Plataforma se trabaja en Base a </a:t>
            </a:r>
            <a:r>
              <a:rPr lang="es-MX" sz="2000" b="1" dirty="0" smtClean="0">
                <a:solidFill>
                  <a:srgbClr val="C00000"/>
                </a:solidFill>
                <a:effectLst>
                  <a:outerShdw blurRad="38100" dist="38100" dir="2700000" algn="tl">
                    <a:srgbClr val="000000">
                      <a:alpha val="43137"/>
                    </a:srgbClr>
                  </a:outerShdw>
                </a:effectLst>
                <a:latin typeface="Calibri" pitchFamily="34" charset="0"/>
              </a:rPr>
              <a:t>5 MODULOS </a:t>
            </a:r>
            <a:r>
              <a:rPr lang="es-MX" sz="2000" dirty="0" smtClean="0">
                <a:latin typeface="Calibri" pitchFamily="34" charset="0"/>
              </a:rPr>
              <a:t>que se pueden ejecutar en conjunto o por separado de acuerdo a las necesidades de su archivo.</a:t>
            </a:r>
          </a:p>
          <a:p>
            <a:pPr algn="just"/>
            <a:r>
              <a:rPr lang="es-MX" sz="2000" dirty="0" smtClean="0">
                <a:latin typeface="Calibri" pitchFamily="34" charset="0"/>
              </a:rPr>
              <a:t>Si requiere algún módulo adicional , solo es cuestión de pedirlo y listo. </a:t>
            </a:r>
          </a:p>
        </p:txBody>
      </p:sp>
      <p:sp>
        <p:nvSpPr>
          <p:cNvPr id="15" name="3 Marcador de pie de página"/>
          <p:cNvSpPr>
            <a:spLocks noGrp="1"/>
          </p:cNvSpPr>
          <p:nvPr>
            <p:ph type="ftr" sz="quarter" idx="11"/>
          </p:nvPr>
        </p:nvSpPr>
        <p:spPr>
          <a:xfrm>
            <a:off x="342900" y="8743928"/>
            <a:ext cx="2743200" cy="304800"/>
          </a:xfrm>
        </p:spPr>
        <p:txBody>
          <a:bodyPr/>
          <a:lstStyle/>
          <a:p>
            <a:pPr algn="l"/>
            <a:r>
              <a:rPr lang="es-MX" dirty="0" smtClean="0"/>
              <a:t>Grupo Peza &amp; Peña Consultores  ®   </a:t>
            </a:r>
          </a:p>
          <a:p>
            <a:pPr algn="l"/>
            <a:r>
              <a:rPr lang="es-MX" dirty="0" smtClean="0"/>
              <a:t>Todos los Derechos Reservados</a:t>
            </a:r>
            <a:endParaRPr lang="es-ES" dirty="0"/>
          </a:p>
        </p:txBody>
      </p:sp>
      <p:sp>
        <p:nvSpPr>
          <p:cNvPr id="16" name="4 Marcador de número de diapositiva"/>
          <p:cNvSpPr txBox="1">
            <a:spLocks/>
          </p:cNvSpPr>
          <p:nvPr/>
        </p:nvSpPr>
        <p:spPr>
          <a:xfrm>
            <a:off x="6165304" y="8676456"/>
            <a:ext cx="441252" cy="304800"/>
          </a:xfrm>
          <a:prstGeom prst="rect">
            <a:avLst/>
          </a:prstGeom>
        </p:spPr>
        <p:txBody>
          <a:bodyPr vert="horz" lIns="0" t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fld id="{765C4CB7-9D71-4E33-977D-A067F5D54B2A}" type="slidenum">
              <a:rPr kumimoji="0" lang="es-ES" sz="1100" b="0" i="0" u="none" strike="noStrike" kern="1200" cap="none" spc="0" normalizeH="0" baseline="0" noProof="0" smtClean="0">
                <a:ln>
                  <a:noFill/>
                </a:ln>
                <a:solidFill>
                  <a:schemeClr val="tx2"/>
                </a:solidFill>
                <a:effectLst/>
                <a:uLnTx/>
                <a:uFillTx/>
                <a:latin typeface="Times New Roman"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es-ES" sz="1100" b="0" i="0" u="none" strike="noStrike" kern="1200" cap="none" spc="0" normalizeH="0" baseline="0" noProof="0" dirty="0">
              <a:ln>
                <a:noFill/>
              </a:ln>
              <a:solidFill>
                <a:schemeClr val="tx2"/>
              </a:solidFill>
              <a:effectLst/>
              <a:uLnTx/>
              <a:uFillTx/>
              <a:latin typeface="Times New Roman" pitchFamily="18" charset="0"/>
              <a:ea typeface="+mn-ea"/>
              <a:cs typeface="+mn-cs"/>
            </a:endParaRPr>
          </a:p>
        </p:txBody>
      </p:sp>
    </p:spTree>
  </p:cSld>
  <p:clrMapOvr>
    <a:masterClrMapping/>
  </p:clrMapOvr>
  <p:transition spd="med" advTm="30000">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Subtítulo"/>
          <p:cNvSpPr txBox="1">
            <a:spLocks/>
          </p:cNvSpPr>
          <p:nvPr/>
        </p:nvSpPr>
        <p:spPr>
          <a:xfrm>
            <a:off x="1" y="2"/>
            <a:ext cx="6858000" cy="1809729"/>
          </a:xfrm>
          <a:prstGeom prst="rect">
            <a:avLst/>
          </a:prstGeom>
        </p:spPr>
        <p:txBody>
          <a:bodyPr vert="horz">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411480" marR="0" lvl="0" indent="-342900" algn="ctr"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es-MX" sz="4400" b="1" i="0" u="none" strike="noStrike" kern="1200" normalizeH="0" baseline="0" noProof="0" dirty="0" smtClean="0">
              <a:ln/>
              <a:solidFill>
                <a:schemeClr val="accent3"/>
              </a:solidFill>
              <a:uLnTx/>
              <a:uFillTx/>
              <a:latin typeface="+mn-lt"/>
              <a:ea typeface="+mn-ea"/>
              <a:cs typeface="+mn-cs"/>
            </a:endParaRPr>
          </a:p>
        </p:txBody>
      </p:sp>
      <p:sp>
        <p:nvSpPr>
          <p:cNvPr id="10" name="9 CuadroTexto"/>
          <p:cNvSpPr txBox="1"/>
          <p:nvPr/>
        </p:nvSpPr>
        <p:spPr>
          <a:xfrm>
            <a:off x="0" y="1115616"/>
            <a:ext cx="6096000" cy="7232749"/>
          </a:xfrm>
          <a:prstGeom prst="rect">
            <a:avLst/>
          </a:prstGeom>
          <a:noFill/>
        </p:spPr>
        <p:txBody>
          <a:bodyPr wrap="square" rtlCol="0">
            <a:spAutoFit/>
          </a:bodyPr>
          <a:lstStyle/>
          <a:p>
            <a:pPr algn="just"/>
            <a:r>
              <a:rPr lang="es-MX" sz="2000" b="1" dirty="0" smtClean="0">
                <a:solidFill>
                  <a:srgbClr val="FF0000"/>
                </a:solidFill>
                <a:effectLst>
                  <a:outerShdw blurRad="38100" dist="38100" dir="2700000" algn="tl">
                    <a:srgbClr val="000000">
                      <a:alpha val="43137"/>
                    </a:srgbClr>
                  </a:outerShdw>
                </a:effectLst>
                <a:latin typeface="Calibri" pitchFamily="34" charset="0"/>
              </a:rPr>
              <a:t>   ¿NO TIENE USTED ESPACIO PARA RESGUARDAR SU INFORMACIÓN DOCUMENTAL U ARCHIVOS?.</a:t>
            </a:r>
          </a:p>
          <a:p>
            <a:pPr algn="just"/>
            <a:endParaRPr lang="es-MX" sz="2000" b="1" dirty="0" smtClean="0">
              <a:solidFill>
                <a:srgbClr val="FF0000"/>
              </a:solidFill>
              <a:effectLst>
                <a:outerShdw blurRad="38100" dist="38100" dir="2700000" algn="tl">
                  <a:srgbClr val="000000">
                    <a:alpha val="43137"/>
                  </a:srgbClr>
                </a:outerShdw>
              </a:effectLst>
              <a:latin typeface="Calibri" pitchFamily="34" charset="0"/>
            </a:endParaRPr>
          </a:p>
          <a:p>
            <a:pPr algn="just"/>
            <a:r>
              <a:rPr lang="es-MX" sz="2000" b="1" dirty="0" smtClean="0">
                <a:effectLst>
                  <a:outerShdw blurRad="38100" dist="38100" dir="2700000" algn="tl">
                    <a:srgbClr val="000000">
                      <a:alpha val="43137"/>
                    </a:srgbClr>
                  </a:outerShdw>
                </a:effectLst>
                <a:latin typeface="Calibri" pitchFamily="34" charset="0"/>
              </a:rPr>
              <a:t>Grupo Peza &amp; Peña Consultores &amp; Asociados  </a:t>
            </a:r>
            <a:r>
              <a:rPr lang="es-MX" sz="2000" dirty="0" smtClean="0">
                <a:latin typeface="Calibri" pitchFamily="34" charset="0"/>
              </a:rPr>
              <a:t>y  </a:t>
            </a:r>
            <a:r>
              <a:rPr lang="es-MX" sz="2000" b="1" dirty="0" smtClean="0">
                <a:effectLst>
                  <a:outerShdw blurRad="38100" dist="38100" dir="2700000" algn="tl">
                    <a:srgbClr val="000000">
                      <a:alpha val="43137"/>
                    </a:srgbClr>
                  </a:outerShdw>
                </a:effectLst>
                <a:latin typeface="Calibri" pitchFamily="34" charset="0"/>
              </a:rPr>
              <a:t>Sistemas Profesionales en Administración  de Archivos, S.A. de C.V. </a:t>
            </a:r>
            <a:r>
              <a:rPr lang="es-MX" sz="2000" dirty="0" smtClean="0">
                <a:latin typeface="Calibri" pitchFamily="34" charset="0"/>
              </a:rPr>
              <a:t>unen esfuerzos  con el fin de ofrecerle el servicio de:</a:t>
            </a:r>
          </a:p>
          <a:p>
            <a:pPr algn="ctr"/>
            <a:r>
              <a:rPr lang="es-MX" sz="3200" b="1" dirty="0" smtClean="0">
                <a:solidFill>
                  <a:srgbClr val="FF0000"/>
                </a:solidFill>
                <a:effectLst>
                  <a:outerShdw blurRad="38100" dist="38100" dir="2700000" algn="tl">
                    <a:srgbClr val="000000">
                      <a:alpha val="43137"/>
                    </a:srgbClr>
                  </a:outerShdw>
                </a:effectLst>
                <a:latin typeface="Calibri" pitchFamily="34" charset="0"/>
              </a:rPr>
              <a:t>RESGUARDO Y/O CUSTODIA DOCUMENTAL</a:t>
            </a:r>
            <a:r>
              <a:rPr lang="es-MX" sz="3200" dirty="0" smtClean="0">
                <a:solidFill>
                  <a:srgbClr val="FF0000"/>
                </a:solidFill>
                <a:latin typeface="Calibri" pitchFamily="34" charset="0"/>
              </a:rPr>
              <a:t>.</a:t>
            </a:r>
          </a:p>
          <a:p>
            <a:pPr algn="just"/>
            <a:endParaRPr lang="es-MX" sz="2000" dirty="0" smtClean="0">
              <a:latin typeface="Calibri" pitchFamily="34" charset="0"/>
            </a:endParaRPr>
          </a:p>
          <a:p>
            <a:pPr algn="just"/>
            <a:r>
              <a:rPr lang="es-MX" sz="2000" dirty="0" smtClean="0">
                <a:latin typeface="Calibri" pitchFamily="34" charset="0"/>
              </a:rPr>
              <a:t>Nuestro servicio de resguardo  documental  marca la  diferencia en el mercado ya que no cobramos por metro cubico, evolucionamos  la forma de trabajar  con su activo mas valioso, </a:t>
            </a:r>
            <a:r>
              <a:rPr lang="es-MX" sz="2000" b="1" dirty="0" smtClean="0">
                <a:effectLst>
                  <a:outerShdw blurRad="38100" dist="38100" dir="2700000" algn="tl">
                    <a:srgbClr val="000000">
                      <a:alpha val="43137"/>
                    </a:srgbClr>
                  </a:outerShdw>
                </a:effectLst>
                <a:latin typeface="Calibri" pitchFamily="34" charset="0"/>
              </a:rPr>
              <a:t>SU INFORMACIÓN DOCUMENTAL.</a:t>
            </a:r>
          </a:p>
          <a:p>
            <a:pPr algn="just"/>
            <a:endParaRPr lang="es-MX" sz="2000" dirty="0" smtClean="0">
              <a:latin typeface="Calibri" pitchFamily="34" charset="0"/>
            </a:endParaRPr>
          </a:p>
          <a:p>
            <a:pPr algn="just"/>
            <a:endParaRPr lang="es-MX" sz="2000" dirty="0" smtClean="0">
              <a:latin typeface="Calibri" pitchFamily="34" charset="0"/>
            </a:endParaRPr>
          </a:p>
          <a:p>
            <a:pPr algn="just"/>
            <a:r>
              <a:rPr lang="es-MX" sz="2000" dirty="0" smtClean="0">
                <a:latin typeface="Calibri" pitchFamily="34" charset="0"/>
              </a:rPr>
              <a:t>Nuestros  costos  se colocan a  un nivel en donde podemos ofrecerle nuestros servicios cuya experiencia de nuestro personal y socios, le ofrecerá una asesoría profunda  y que fluyan las recomendaciones directamente de nuestro  servicio.</a:t>
            </a:r>
          </a:p>
          <a:p>
            <a:pPr algn="just"/>
            <a:r>
              <a:rPr lang="es-MX" sz="2000" dirty="0" smtClean="0">
                <a:latin typeface="Calibri" pitchFamily="34" charset="0"/>
              </a:rPr>
              <a:t>   </a:t>
            </a:r>
            <a:endParaRPr lang="es-MX" sz="2000" dirty="0">
              <a:latin typeface="Calibri" pitchFamily="34" charset="0"/>
            </a:endParaRPr>
          </a:p>
        </p:txBody>
      </p:sp>
      <p:sp>
        <p:nvSpPr>
          <p:cNvPr id="9" name="8 Rectángulo"/>
          <p:cNvSpPr/>
          <p:nvPr/>
        </p:nvSpPr>
        <p:spPr>
          <a:xfrm>
            <a:off x="0" y="0"/>
            <a:ext cx="6172200" cy="920765"/>
          </a:xfrm>
          <a:prstGeom prst="rect">
            <a:avLst/>
          </a:prstGeom>
        </p:spPr>
        <p:txBody>
          <a:bodyPr wrap="square">
            <a:spAutoFit/>
          </a:bodyPr>
          <a:lstStyle/>
          <a:p>
            <a:pPr marL="411480" lvl="0" indent="-342900" algn="r" fontAlgn="auto">
              <a:spcBef>
                <a:spcPts val="700"/>
              </a:spcBef>
              <a:spcAft>
                <a:spcPts val="0"/>
              </a:spcAft>
              <a:buClr>
                <a:schemeClr val="tx2"/>
              </a:buClr>
              <a:buSzPct val="95000"/>
              <a:defRPr/>
            </a:pPr>
            <a:r>
              <a:rPr lang="es-MX" b="1" dirty="0" smtClean="0">
                <a:ln/>
                <a:solidFill>
                  <a:srgbClr val="C00000"/>
                </a:solidFill>
                <a:effectLst>
                  <a:outerShdw blurRad="38100" dist="38100" dir="2700000" algn="tl">
                    <a:srgbClr val="000000">
                      <a:alpha val="43137"/>
                    </a:srgbClr>
                  </a:outerShdw>
                </a:effectLst>
              </a:rPr>
              <a:t>RESGUARDO </a:t>
            </a:r>
          </a:p>
          <a:p>
            <a:pPr marL="411480" lvl="0" indent="-342900" algn="r" fontAlgn="auto">
              <a:spcBef>
                <a:spcPts val="700"/>
              </a:spcBef>
              <a:spcAft>
                <a:spcPts val="0"/>
              </a:spcAft>
              <a:buClr>
                <a:schemeClr val="tx2"/>
              </a:buClr>
              <a:buSzPct val="95000"/>
              <a:defRPr/>
            </a:pPr>
            <a:r>
              <a:rPr lang="es-MX" b="1" dirty="0" smtClean="0">
                <a:ln/>
                <a:solidFill>
                  <a:srgbClr val="C00000"/>
                </a:solidFill>
                <a:effectLst>
                  <a:outerShdw blurRad="38100" dist="38100" dir="2700000" algn="tl">
                    <a:srgbClr val="000000">
                      <a:alpha val="43137"/>
                    </a:srgbClr>
                  </a:outerShdw>
                </a:effectLst>
              </a:rPr>
              <a:t>DOCUMENTAL</a:t>
            </a:r>
          </a:p>
        </p:txBody>
      </p:sp>
      <p:pic>
        <p:nvPicPr>
          <p:cNvPr id="11" name="2 Imagen" descr="SPAARCHIVOS.png"/>
          <p:cNvPicPr/>
          <p:nvPr/>
        </p:nvPicPr>
        <p:blipFill>
          <a:blip r:embed="rId3" cstate="print"/>
          <a:stretch>
            <a:fillRect/>
          </a:stretch>
        </p:blipFill>
        <p:spPr>
          <a:xfrm>
            <a:off x="0" y="0"/>
            <a:ext cx="1294641" cy="971600"/>
          </a:xfrm>
          <a:prstGeom prst="rect">
            <a:avLst/>
          </a:prstGeom>
          <a:ln>
            <a:noFill/>
          </a:ln>
          <a:effectLst>
            <a:outerShdw blurRad="292100" dist="139700" dir="2700000" algn="tl" rotWithShape="0">
              <a:srgbClr val="333333">
                <a:alpha val="65000"/>
              </a:srgbClr>
            </a:outerShdw>
          </a:effectLst>
        </p:spPr>
      </p:pic>
      <p:sp>
        <p:nvSpPr>
          <p:cNvPr id="12" name="3 Marcador de pie de página"/>
          <p:cNvSpPr>
            <a:spLocks noGrp="1"/>
          </p:cNvSpPr>
          <p:nvPr>
            <p:ph type="ftr" sz="quarter" idx="11"/>
          </p:nvPr>
        </p:nvSpPr>
        <p:spPr>
          <a:xfrm>
            <a:off x="342900" y="8743928"/>
            <a:ext cx="2743200" cy="304800"/>
          </a:xfrm>
        </p:spPr>
        <p:txBody>
          <a:bodyPr/>
          <a:lstStyle/>
          <a:p>
            <a:pPr algn="l"/>
            <a:r>
              <a:rPr lang="es-MX" dirty="0" smtClean="0"/>
              <a:t>Grupo Peza &amp; Peña Consultores  ®   </a:t>
            </a:r>
          </a:p>
          <a:p>
            <a:pPr algn="l"/>
            <a:r>
              <a:rPr lang="es-MX" dirty="0" smtClean="0"/>
              <a:t>Todos los Derechos Reservados</a:t>
            </a:r>
            <a:endParaRPr lang="es-ES" dirty="0"/>
          </a:p>
        </p:txBody>
      </p:sp>
      <p:sp>
        <p:nvSpPr>
          <p:cNvPr id="13" name="4 Marcador de número de diapositiva"/>
          <p:cNvSpPr txBox="1">
            <a:spLocks/>
          </p:cNvSpPr>
          <p:nvPr/>
        </p:nvSpPr>
        <p:spPr>
          <a:xfrm>
            <a:off x="6165304" y="8676456"/>
            <a:ext cx="441252" cy="304800"/>
          </a:xfrm>
          <a:prstGeom prst="rect">
            <a:avLst/>
          </a:prstGeom>
        </p:spPr>
        <p:txBody>
          <a:bodyPr vert="horz" lIns="0" tIns="0" rIns="0" bIns="0" anchor="b"/>
          <a:lstStyle/>
          <a:p>
            <a:pPr marL="0" marR="0" lvl="0" indent="0" algn="ctr" defTabSz="914400" rtl="0" eaLnBrk="1" fontAlgn="base" latinLnBrk="0" hangingPunct="1">
              <a:lnSpc>
                <a:spcPct val="100000"/>
              </a:lnSpc>
              <a:spcBef>
                <a:spcPct val="0"/>
              </a:spcBef>
              <a:spcAft>
                <a:spcPct val="0"/>
              </a:spcAft>
              <a:buClrTx/>
              <a:buSzTx/>
              <a:buFontTx/>
              <a:buNone/>
              <a:tabLst/>
              <a:defRPr/>
            </a:pPr>
            <a:fld id="{765C4CB7-9D71-4E33-977D-A067F5D54B2A}" type="slidenum">
              <a:rPr kumimoji="0" lang="es-ES" sz="1100" b="0" i="0" u="none" strike="noStrike" kern="1200" cap="none" spc="0" normalizeH="0" baseline="0" noProof="0" smtClean="0">
                <a:ln>
                  <a:noFill/>
                </a:ln>
                <a:solidFill>
                  <a:schemeClr val="tx2"/>
                </a:solidFill>
                <a:effectLst/>
                <a:uLnTx/>
                <a:uFillTx/>
                <a:latin typeface="Times New Roman"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es-ES" sz="1100" b="0" i="0" u="none" strike="noStrike" kern="1200" cap="none" spc="0" normalizeH="0" baseline="0" noProof="0" dirty="0">
              <a:ln>
                <a:noFill/>
              </a:ln>
              <a:solidFill>
                <a:schemeClr val="tx2"/>
              </a:solidFill>
              <a:effectLst/>
              <a:uLnTx/>
              <a:uFillTx/>
              <a:latin typeface="Times New Roman" pitchFamily="18" charset="0"/>
              <a:ea typeface="+mn-ea"/>
              <a:cs typeface="+mn-cs"/>
            </a:endParaRPr>
          </a:p>
        </p:txBody>
      </p:sp>
    </p:spTree>
  </p:cSld>
  <p:clrMapOvr>
    <a:masterClrMapping/>
  </p:clrMapOvr>
  <p:transition spd="med" advTm="30000">
    <p:zoom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3049</TotalTime>
  <Words>1078</Words>
  <Application>Microsoft Office PowerPoint</Application>
  <PresentationFormat>Presentación en pantalla (4:3)</PresentationFormat>
  <Paragraphs>198</Paragraphs>
  <Slides>18</Slides>
  <Notes>8</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Opulento</vt:lpstr>
      <vt:lpstr>PRESENTACIÓN EJECUTIVA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COMPARATIVO DE SERVICIOS Y COSTOS</dc:title>
  <dc:creator>Grupo Peza Consultores</dc:creator>
  <cp:lastModifiedBy>Dionicio Pedraza Tovar</cp:lastModifiedBy>
  <cp:revision>456</cp:revision>
  <dcterms:created xsi:type="dcterms:W3CDTF">2007-06-19T16:12:55Z</dcterms:created>
  <dcterms:modified xsi:type="dcterms:W3CDTF">2018-02-28T20:54:28Z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TC011408323082</vt:lpwstr>
  </property>
</Properties>
</file>